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20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5T03:57:11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174">
    <iact:property name="dataType"/>
    <iact:actionData xml:id="d0">
      <inkml:trace xmlns:inkml="http://www.w3.org/2003/InkML" xml:id="stk0" contextRef="#ctx0" brushRef="#br0">17092 15293 0,'-18'18'14,"1"17"-5,-1 0 8,-17 0-10,0 54-1,-18-37 3,17 1-1,-17 18 0,-35 52 0,35-34 1,-17 34-1,35-52 0,-54 34-1,1 1 1,-18 0-1,18 35 2,35-70-2,0-18 1,-35 35 1,88-70-2,-18-1 3,-34 36-3,34-35 2,18-1 14,18-17 146</inkml:trace>
    </iact:actionData>
  </iact:action>
  <iact:action type="add" startTime="202118">
    <iact:property name="dataType"/>
    <iact:actionData xml:id="d1">
      <inkml:trace xmlns:inkml="http://www.w3.org/2003/InkML" xml:id="stk1" contextRef="#ctx0" brushRef="#br0">15998 15522 0,'18'53'56,"0"53"-51,52 0 4,-17 70-1,53 18 0,-18 53 1,36-18-3,17 142 4,-18-142-3,36 53 3,-18-105-4,18 70 5,-36-124-7,-34-17 6,-54-53-4,-18-35 3,1-18-2,0 0 1,35-18 18,-36-17-20,-17-36 12,0 1-13,0-1-3,0 53 7,0-17 0,0 17 142</inkml:trace>
    </iact:actionData>
  </iact:action>
  <iact:action type="add" startTime="220872">
    <iact:property name="dataType"/>
    <iact:actionData xml:id="d2">
      <inkml:trace xmlns:inkml="http://www.w3.org/2003/InkML" xml:id="stk2" contextRef="#ctx0" brushRef="#br0">21167 17198 0,'0'-18'51,"53"18"-35,-36 0-6,36 0-3,0 0 0,18 0 2,-18 0 0,35 0-1,35 0-1,-35 0 2,1 0-2,-19 0 3,18 0-4,-17 0 4,-53 0-4,52-35 5,-52 35-6,17 0 5,0 0-4,36 0 5,-54 0-6,54 0 4,0 0-2,-36 0 2,18 0-2,0 0 2,0 0-1,-18 0 0,18 0 0,0 0 0,0 0 0,0 0 0,17 0 0,-17 0-1,35 0 2,18 0-1,-53 0 0,35 0 1,-17 0 1,-18 0-4,-18 0 2,35 0-2,-52 0 4,0 0-4,-18-18 4,35 18 28,-17 0 10,-1 0-31,19 0-11,-1 0 4,35 0-3,-17 0 3,18 0-3,-18 0 2,0 0-3,-36 0 5,36 0-5,-35-17 3</inkml:trace>
    </iact:actionData>
  </iact:action>
  <iact:action type="add" startTime="223671">
    <iact:property name="dataType"/>
    <iact:actionData xml:id="d3">
      <inkml:trace xmlns:inkml="http://www.w3.org/2003/InkML" xml:id="stk3" contextRef="#ctx0" brushRef="#br0">25241 17074 0,'88'18'56,"89"53"-49,34-71 2,19 0-2,-19 0 0,-17 0 1,-17 0 0,-1 0 0,1 0 1,-124 0-3,-1 0 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5T04:16:45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42">
    <iact:property name="dataType"/>
    <iact:actionData xml:id="d0">
      <inkml:trace xmlns:inkml="http://www.w3.org/2003/InkML" xml:id="stk0" contextRef="#ctx0" brushRef="#br0">4357 6809 0,'0'0'1,"-18"0"6,1 0 0,-1 0 1,53 0 179,36 0-178,-18 0-3,17 0 3,18 0-2,1 0 2,-37 0-3,72 0 2,-71 0-1,35 0 3,18 0-3,-18 0 2,-17 0-2,17 0 2,18 0-2,-36 0 2,18 0-2,-52 0 1,-1 0 2,-17 0-3,17 0 1,-17 0-1,-1 0 1,1 0-1,-18-18 4,35 18 6,-17 0 6,-1 0-15,1-18 7,0 18 0,-1 0-7,1 0 0,0 0 9,-1 0-9,1 0 15,17 0 42,-17 0-50,35 0-4,-36 0-6,36 0 4,-35 0-2,52-17 2,-52 17-2,17-18 1,1 18 0,-19-18 1,1 1-1,35-36 0,-18 35-1,0 18 2,1-53-1,-1 18-1,-17 17 1,17 1 0,-18-1 7,1-17-5,0 17 6,-1-17-10,1 17 5,0 1-6,-18-1 5,35 0-3,-17-17 2,-1 0-2,-17 17 1,18 1 0,0-19 1,-18 19-1,17-19-1,1-17 1,-18 18 1,35-35-2,-17 70 1,-1-71 0,1 18 0,-18 35 1,0-34-2,0 16 2,0-17-2,0 36 2,0-19-2,0 19 3,0-1 8,-18-17-14,1 17 12,-1-35 0,0 18-8,1 0 1,-18 17 0,17-17-2,-35-18 1,18 18 0,17 17 0,-53-35 0,36 35-1,-35 1 1,-1-36 0,-70 18 1,106-1-2,-18 36 2,-18-17-3,1-1 4,-19 0-3,37-17 3,-37 18-4,36 17 3,-35-36-2,0 36 3,0 0-4,-18-35 3,18 17-2,-36 18 2,19-35-1,-19 17 1,36 18-2,17-35 1,-17 35 0,35-18-1,0 18 2,18 0-1,17 0 0,-17 0-1,17 0 2,1 0-1,-18 0 8,17 0 0,0 0-6,-35 36 11,36-1-19,-1 18 6,-17 0-2,17-53 5,1 53-6,-1-18 6,-17 36-6,17-18 4,18-18-1,-18 18-1,-52 35 1,70-53 0,-18 18 0,18 0 1,0 0-1,0 18-1,0-1 2,0-17-2,0 0 2,0 17-2,0-17 2,0 18-3,35 35 4,-17-53-3,0 35 2,70 18-2,-18 0 2,-17-54-2,0-16 1,35-1-1,-17 0 2,-36-35-2,36 0 1,-36 0 2,18 0-2,0 0-2,-18 0 3,1 0-1,-1 0-1,18-17 2,-53-1-2,17 18 2,-17-35-1</inkml:trace>
    </iact:actionData>
  </iact:action>
  <iact:action type="add" startTime="10539">
    <iact:property name="dataType"/>
    <iact:actionData xml:id="d1">
      <inkml:trace xmlns:inkml="http://www.w3.org/2003/InkML" xml:id="stk1" contextRef="#ctx0" brushRef="#br0">4798 6650 0,'-18'0'142,"18"17"-118,0 19 16,0-1-14</inkml:trace>
    </iact:actionData>
  </iact:action>
  <iact:action type="add" startTime="17871">
    <iact:property name="dataType"/>
    <iact:actionData xml:id="d2">
      <inkml:trace xmlns:inkml="http://www.w3.org/2003/InkML" xml:id="stk2" contextRef="#ctx0" brushRef="#br0">11095 5821 0,'35'0'118,"0"35"-111,18-35 1,36 18 0,-37-18 0,1 0 1,36 0-2,-19 0 3,1 0-4,-1 0 4,-35 0-5,36 0 5,0 0-3,-54 0 2,54 0-3,-1 0 3,-34 0-1,17 0-1,17 0 2,-35 0-1,1 0 0,-19 0 0,1 0 0,17 0-1,-17 0 2,-1 0-2,1 0 3,0 0-3,-1 0 3,36 0-4,-35 0 4,17 0-3,1 0 2,-1 0-2,0 0 1,36 0-2,-54 0 3,54 0-2,-1 0 2,-17 0-1,35 0-1,18 0 1,-17 0 1,-1-18-1,18 18 0,-18 0 0,35 0-1,-70 0 1,71 0 1,-36 0-1,0 0 0,0 0 0,-17 0 0,17 0 1,-53 0-2,36-18 3,-54 18-4,19 0 3,-36-17-2</inkml:trace>
    </iact:actionData>
  </iact:action>
  <iact:action type="add" startTime="21664">
    <iact:property name="dataType"/>
    <iact:actionData xml:id="d3">
      <inkml:trace xmlns:inkml="http://www.w3.org/2003/InkML" xml:id="stk3" contextRef="#ctx0" brushRef="#br0">11747 7161 0,'89'0'6,"-19"-17"1,18 17 2,-35 0-1,18 0-1,-18-18 1,17 18 0,-17 0 1,18-18-2,-18 18 2,-18-17-1,18 17-1,18 0 3,-1-35-4,-17 35 5,18 0-5,17 0 3,35 0-3,18 0 7,18 0-10,17 0 8,-34 0-5,34 0 4,-53 0-4,19 0 3,34 0-3,-53 0 3,1 0-1,-36 0 1,-17 0-3,-18 0 4,-18 0-3,0 0 1</inkml:trace>
    </iact:actionData>
  </iact:action>
  <iact:action type="add" startTime="24418">
    <iact:property name="dataType"/>
    <iact:actionData xml:id="d4">
      <inkml:trace xmlns:inkml="http://www.w3.org/2003/InkML" xml:id="stk4" contextRef="#ctx0" brushRef="#br0">5027 8678 0,'18'-17'174,"-1"17"-163,1 0-7,35 0 6,-35-18-4,17 18 3,0 0-2,0-18 3,-17 18-3,0 0 3,17 0-5,-17 0 4,-1 0-2,18 0 1,1 0 0,-19 0 1,19 0-2,-19 0 2,19 0-1,-19 0 0,36 0 8,-35 0-8,-1 0-1,19 0 2,-19 0-1,36 0 0,-35 0-1,0 0 5,17 0-8,-18 0 6,1 0-3,17 0 0,-17 0 2,0 0-2,-1 0 2,19 0-2,-19 0 3,18 0-3,-17 0 1,17 0-1,-17 0 1,0 0 3,17 0 3,-17 0 2,-1 0 49,19 0-48,-19 0 9,1 0-22,-1 0 12,1 0-8,0 0 0,17 0 23,-17 0-23,-1 0 23,1 0-22,0 0-2,-1 0 4,1 0-5,-1 18 3,1-18-2,0 0 3,35 0 4,-36 0 10,19 0-16,-19 0 16,36 0-16,-35 0 9,-1 0-9,19 0-1,-1 18 3,0-18-4,1 0 4,34 0-4,-35 0 3,1 0-1,34 0 2,-52 0-5,35 0 6,17 0-6,-52 0 3,35 0 0,-36 0 1,1 0 10,17 0 138,-17 0-134,0 0-15,-1 17 0,1-17 41,0 0-24,-1 0 7,1 0-9,0 0-7,-1 0 0,36 0-8,18 0-1,-54 0 2,54 0-2,-36 0 2,-17 0-2,-1 0 2</inkml:trace>
    </iact:actionData>
  </iact:action>
  <iact:action type="add" startTime="27113">
    <iact:property name="dataType"/>
    <iact:actionData xml:id="d5">
      <inkml:trace xmlns:inkml="http://www.w3.org/2003/InkML" xml:id="stk5" contextRef="#ctx0" brushRef="#br0">14199 8625 0,'18'0'71,"17"0"-63,106 18-1,0-18 2,71 18 0,-71-18-1,71 0-1,-36 0 3,1 0-3,34 0 4,-34 0-6,-19 53 4,-52-53-2,88 17 2,-105-17-3,34 0 3,-35 0-1,0 0 0,1 0 0,34 0 0,18 0-1,-17 0 2,-1 0-1,1 0-1,-19 0 1,54 0 1,-71 0-2,1 0 2,-1 0-1,0 0 0,0 0 0,18 0 0,-71 0 2,36 0-2,-1 0-1,1 0 0,-53 0 3,52 0-4,1 0 3,-18 0-3,-1 0 3,37 0-2,-1 0 4,0 0-2,-17 0-4,17 0 3,0 0-1,0 0 1,-17 0 0,-1 0 0,-17 0 1,0 0-1,18 0 0,-36 0 0,53 0 0,-53 0 1,36 0-2,-18 0 2,-18 0-2,18 0 3,18 0-3,-36 0 2,18 0-3,0 0 3,-18 0-3,18 0 4,18 0-3,-54 0 2,36 0-2,18 0 1,-54 0-1,54 0 2,-1 0-1,1 0 0,17 0 0,-35 0 0,18 0 0,17 0 0,0 0 1,0 0-1,18 0 0,-18 0-1,0 0 3,-17 0-3,-18 0 3,17 0-4,19 0 3,-1 0-4,0 0 4,18 0-2,0 0 14,-18 0-19,18 0 0,-18 0 5,-18 0 2,19 0-2,-72 0 2,36 0-1,-17 0 1,16 0-1,-34 0 0,17 0 1,18 0-4,18 0 4,-18 0-1,17 0 1,18 0-2,1 0 3,-1 0-4,35 0 4,-34 0-4,34 0 3,-17 0-3,-18-17 5,-17 17-5,17 0 0,-35 0 3,0 0-1,35 0 1,-18 0-1,19-18 0,-1 18 0,0 0 0,35 0 0,-34 0 1,-1 0-2,18 0 1,-18 0 0,53 0 1,-53 0-2,18-18 3,-18 18-3,36 0 2,-36 0-4,0 0 6,-17 0-6,-36 0 6,35-35-6,1 35 5,0-18-4,-19 18 3,37-17-1,-36 17 0,52-18-1,37-35 1,-19 53 1,0 0-1,1 0-1,-18 0 2,0 0-1,35 0 0,-18 0-1,-35 0 3,36 0-1,-36 0-3,36 0 3,-36 0-3,0 0 5,-18 0-6,-34 0 6,-1 0-5,18 0 4,-18 0 12,0 0 10,-17 0-8,0-17-6,-1 17-12,1 0 50,0 0 25,-18-18 366</inkml:trace>
    </iact:actionData>
  </iact:action>
  <iact:action type="add" startTime="34732">
    <iact:property name="dataType"/>
    <iact:actionData xml:id="d6">
      <inkml:trace xmlns:inkml="http://www.w3.org/2003/InkML" xml:id="stk6" contextRef="#ctx0" brushRef="#br0">11695 10107 0,'17'0'152,"1"0"-143,-1 0-2,19 0 2,-1 0-2,0 0 1,18 0 0,35 0 0,18 35 0,-35-17 0,17 0 0,18 17 1,-18 0 0,71 0-1,-71-17-1,18 17 0,17-35 3,-70 18-3,0-18 2,18 0-3,-36 18 3,18-18-1,0 0 1,-18 0-3,36 35 4,-54-35-4,54 18 3,-18-18-2,-36 0 0,54 17 1,-36-17 0,18 18 0,0-18 0,0 0 0,18 0 1,-1 35-2,18-35 2,-17 0-1,17 0-1,0 0 1,-53 0 0,36 0 2,0 0-3,-54 0 1,54 0-1,-54 0 3,19 0-3,-19 0 2,36 0-2,-17 0 4,16 0-6,37 0 5,-72 0-3,54 0 2,-1 0-2,-17 0 2,0 0-3,18 0 3,-1 0-2,-34 0 1,17 0 1,-1 0-1,1-18 8,-35 18-8,17 0 0,18-17 0,-18 17 9,1-18-11,-1 1 11,-17 17-7,-1-18 10,1 18-11,0 0 10,17-35-7,-17 17-3,-1 0-1,36 18 0,0-35-1,18 17 1,-36 1 1,35-1-1,1-35 1,-1 36-1,-17-1-1,18-35 2,-18 35-3,0 1 5,-18-18-6,18-1 5,18 1-2,-36 0 1,0 17-3,18-17 5,-35-1-6,-1 19 5,36-18-3,-53 17 1,18-17-1,-1 35 2,1-36-2,0 1 1,-18 17 0,17 1 0,1-36 1,0 35-1,-1-35 0,-17 36 0,0-19 0,0 1 0,18 35 0,-18-53 0,0 36 1,0-36-2,0-18 3,0 53-4,0-34 3,-35-19-4,17 36 5,18-1-3,-53 1 3,35 0-5,18 0 4,-52-18-2,34 35 2,-17-17-1,-18-18 0,0 0 0,-18 0-1,18 18 2,-35-18 0,18 18-1,34-18-2,-52 17 4,35 36-3,18-17 3,-18-19-2,35 19-1,-52-1 16,52 18-7,1-17-6,-1 17-4,-17 0 4,-1 0-4,1 0 1,-35 0 4,17 0-5,17 0 2,-34 0 0,-1 0 0,18 0-1,18 0 3,-36 0-3,19 0 1,-37 0 0,36 0 0,-35 0 0,-35 0 1,-1 0-1,71 0 0,-17 0-1,-18 0 3,17 0-4,-17 0 3,17 0-2,1 0 8,-1 35-5,54-35-4,-72 35 5,36-17-6,1-18 4,-19 35-1,18-17 0,18-1 0,-36 1 1,36 0-3,-18 17 4,0-18 5,18 1-7,0-18 0,-1 18 1,-17-1-1,36-17 0,-19 18-1,1-18 3,0 18-4,0-18 4,-18 35-4,17-17 4,1-18-3,-18 17 1,-35 1-1,53-18 2,-1 35-2,-16-35 2,34 0-1,-17 18 0,17-18-1,-17 17 2,17-17-1,-17 36 0,17-19 0,1-17 0,-1 0 1,-17 18-3,-1-18 2,1 35 0,17-17 0,1-18 0,-1 0 2,1 18-5,-1 17 6,-17-35-6,17 17 21,18 1 5,-18-18-15,1 18 7,-1-18-14,18 17 7,-18 1-7,1-18 14,17 18-14,0-1-2,-18 1 2,0 0 14,18 17-14,-17-35 8,17 17-10,0 19 10,-18-19 6,1 1-7,17 0 7,0-1-15,0 1 1,0 17 7,-18 18-8,18-35 0,0-1-1,0 19 3,0-1-4,0 0 4,-35-17-5,35 0 5,0-1-4,0 1 2,0-1 1,-18 1-2,18 0 50,0 17-17,-18-17-31,18-1 9,-17 36-11,-1-18 3,0 1-6,-17 34 6,-35 1-4,70-36 5,-18 18-5,-17 0 4,17-53-3,18 35 0,-18-17 1</inkml:trace>
    </iact:actionData>
  </iact:action>
  <iact:action type="add" startTime="52653">
    <iact:property name="dataType"/>
    <iact:actionData xml:id="d7">
      <inkml:trace xmlns:inkml="http://www.w3.org/2003/InkML" xml:id="stk7" contextRef="#ctx0" brushRef="#br0">18080 10372 0,'0'-18'199,"0"0"-166,0 1-24,17 17-1,1 0 0,35-36 12,0 19-17,-18 17-2,18-18 6,35 1 1,-17 17 0,-1-18 0,1 0 0,0 18 2,-36-17-3,18 17 1,0 0-2,0-18 3,0 18-1,17 0 0,1 0-1,-18 0 3,-1 0-4,19 0 4,17-18-3,0 18 3,1 0-4,-19 0 4,18 0-5,-17 0 4,17 0-2,18 0 1,0 0 1,-18 0-1,-35 0-1,35 0 1,-53 0 0,18-35 1,-35 35-1,35 0-1,-36 0 1,1 0 0,17 0 8,-17 0 1,0 0-8,-1 0-2,1 0 3,0-18 12,-1 18 28,18 0-43,-17 0 1,35 0 9</inkml:trace>
    </iact:actionData>
  </iact:action>
  <iact:action type="add" startTime="63848">
    <iact:property name="dataType"/>
    <iact:actionData xml:id="d8">
      <inkml:trace xmlns:inkml="http://www.w3.org/2003/InkML" xml:id="stk8" contextRef="#ctx0" brushRef="#br0">21220 9913 0,'0'0'0,"17"0"15,18-18-5,-17 18-3,35 0 0,-35 0 1,52-17-1,-34 17 2,16 0-1,37 0-1,-1 0 1,18 0 1,-18 0-2,0 0 3,0 0-3,0 0 2,1 0-3,16 0 4,1 0-4,71 0 4,-54 0-3,54 0 2,-54 0-3,18 0 4,36 0-2,-54 0-1,0 0 2,19 0-1,-37 0-1,1 0 1,-18 0 0,36 0 0,-54 0 1,19 0-1,-1 0 0,0 0 0,0 0 0,18 0-1,-53 0 4,35 0-6,0 0 4,-35 0-2,35 0 3,-17 0-4,0 0 5,-18 0-6,-18-18 4,35 18-3,-52 0 2,35 0 1,17 0-2,-34 0 1,17 0 0,17 0 0,-17 0 2,0 0-3,18 0 0,34 0 2,-34 0-2,35 0 2,0 0-1,-1 0 1,1 0-2,0 0 2,18 0-2,-36 0 2,-35 0-2,35-18 3,-35 18-4,-36 0 2,36-35 0,-17 35-1,-1 0 2,0 0-2,18 0 2,-35 0 0,52 0-2,-17 0 1,-35 0 1,35 0-1,0 0 0,0 0 0,0 0-1,-1 0 1,1 0 0,18 0 1,0 0-1,17 0-1,-35 0 3,0 0-3,17 0 3,-17 0-5,0 0 5,0 0-5,-18 0 5,18 0-3,18 0 2,-36 0-2,0 0 1,36 0 1,-18 0-2,0 0 0,-1 0 2,1 0-1,0 0 1,35-17-2,-52 17 1,34-18 0,1 18 0,-1-18 1,-52 18-2,88-35 3,-88 35-5,17 0 6,35-18 5,-52 18-13,35 0-1,-18 0 9,0 0-5,36 0 2,-18 0 0,0 0 0,17 0 1,1 0-2,-18 0 1,0 0 0,17 0 1,-34 0-2,-1 0 2,35 0-1,-34 0 0,17 0 0,-18 0 0,36 0-1,-19 0 11,-34 0-10,17 0-2,-17 0 4,0 0-4,17 0 26,-17 0-17,-1 0-6,1 0-2,17 18 1,-17-18 0,-1 18 1,1-18 7,0 0-9,35 17 18,-36-17-17,-87 0 121</inkml:trace>
    </iact:actionData>
  </iact:action>
  <iact:action type="add" startTime="67314">
    <iact:property name="dataType"/>
    <iact:actionData xml:id="d9">
      <inkml:trace xmlns:inkml="http://www.w3.org/2003/InkML" xml:id="stk9" contextRef="#ctx0" brushRef="#br0">6932 10971 0,'-18'18'135,"1"-18"-125,-1 18-3,-35 17 1,36-17 1,17-1-3,-18-17 6,0 18-8,1-1 8,17 1 2,0 0-7,0-1 10,0 1-2,0 0 18,-18-1-10,18 1-4,0 0-12,0-1 8,-35 1-8,35 0 3,0-1-5,0-34 165</inkml:trace>
    </iact:actionData>
  </iact:action>
  <iact:action type="add" startTime="68531">
    <iact:property name="dataType"/>
    <iact:actionData xml:id="d10">
      <inkml:trace xmlns:inkml="http://www.w3.org/2003/InkML" xml:id="stk10" contextRef="#ctx0" brushRef="#br0">6632 11060 0,'18'-18'117,"-1"0"-67,1 18-20,17 0-21,-17 0-2,17 0 2,-17 0-2,17 0 1,18 36 1,-35-19-2,17-17 1,0 18 0,1 17 0,-19-17 9,1-18-9,0 0 2,-18 17 4,17-17 146,1 0-136,-1 0-6,-17 18 4</inkml:trace>
    </iact:actionData>
  </iact:action>
  <iact:action type="add" startTime="70413">
    <iact:property name="dataType"/>
    <iact:actionData xml:id="d11">
      <inkml:trace xmlns:inkml="http://www.w3.org/2003/InkML" xml:id="stk11" contextRef="#ctx0" brushRef="#br0">9313 11589 0,'36'0'94,"17"0"-85,17 0-1,18 0 1,0 0-3,36 0 2,17 0-1,-17 0 3,17 0-4,35 0 4,-17 0-4,17 0 5,-52 0-6,-1 17 4,18-17-2,18 18 1,-36 0 2,36 35-4,-18-36 2,-17-17 1,35 18-2,-54-18 2,19 35-1,-1-35-1,36 0 2,-53 0-2,17 0 2,-34 0-1,34 0 0,-52 0-1,17 0 2,-18 0-1,19 0 1,-1 0-3,-35 0 6,35 0-8,-35 0 6,17 0-4,18 0 4,1 0-3,-1 0 2,35 0-3,18 0 2,-52 0 1,34 0-2,1 0 1,-36 0 1,35 0-2,-35 0 2,71 0-1,-53 0 0,53 0 0,17 0 0,-52 0 0,52 0 0,-35 0 0,-17 0-1,-36 0 2,35 0-2,1-18 3,-89 18-4,18 0 3,-18 0-2,-17 0 2,17 0-2,-17-17 1,-1 17 74</inkml:trace>
    </iact:actionData>
  </iact:action>
  <iact:action type="add" startTime="74125">
    <iact:property name="dataType"/>
    <iact:actionData xml:id="d12">
      <inkml:trace xmlns:inkml="http://www.w3.org/2003/InkML" xml:id="stk12" contextRef="#ctx0" brushRef="#br0">18680 11465 0,'35'0'95,"-18"0"-87,19 0 0,17 0-1,-18 0 2,53 0-1,-35 0 1,35 0-3,-17 0 4,88 0-3,-71 0 3,35 0-5,1 0 5,-36 0-4,53 0 5,-53 0-6,0 0 5,18 0-4,-70 0 3,34 0-2,1 0 2,-1 0 0,-35 0-2,18 0 2,18 0-3,-53 0 2,34 0 0,-34 0 0,35 0 0,-18 0 0,18 0 9,-35 0-10,17 0 3,0 0-4,1 0 5,-1 0-5,-17 0 4,17 0-5,0 0 6,0 0-6,18 0 7,0 0-8,-17 0 4,16 0 0,1 0 1,-35 0-2,53 0 1,-18 0 0,-36 0 1,36 0-1,0 0 0,-18 0 0,1 0-1,34 0 2,-17 0-2,18 0 3,-19 0-4,37 0 3,-1 0-2,0 0 3,0 0-3,-17 0 2,-1 0-3,19 0 3,-72 0-1,18 0-1,-17 0 2,0 0-2,17 0 1,-17 0 8,-1 0-7,19 0-2,-19 0 2,1 0-2,17 0 2,-17 0-1,17 0 0,0 0 2,1 0-4,-1 0 3,18 0-2,-36 0 1,19 0-1,17 0 2,-18 0-2,0 0 2,-17 0-2,35 0 1,0 0 1,-18 0-3,36 0 3,-1 0-2,18 0 2,0 0-1,1 0 0,-1 0 0,-18 0 0,19 0 0,-1 0 0,0 0 1,-35 0-1,35 0-1,-35 0 2,18 0-1,-54 0 1,54 0-2,-36 0 2,0 0-2,36 0 3,-36 0-5,0 0 5,1 0-3,17 0 1,-36 0 0,36 0 1,-35 0-2,35 0 0,-18 0 3,18 0-3,-18 0 0,36 0 2,-18 0-1,-18 0-1,36 0 2,-36 0-1,18 0 1,17 0-2,1 0 0,-1 36 1,-34-36 2,52 17-4,18 1 4,-18-18-4,-18 0 4,19 0-3,-36 0 2,35 0-3,-18 0 4,-17 0-4,0 0 3,-35 0-1,35 0 1,-36 0-3,19 0 10</inkml:trace>
    </iact:actionData>
  </iact:action>
  <iact:action type="add" startTime="87419">
    <iact:property name="dataType"/>
    <iact:actionData xml:id="d13">
      <inkml:trace xmlns:inkml="http://www.w3.org/2003/InkML" xml:id="stk13" contextRef="#ctx0" brushRef="#br0">6209 14393 0,'18'0'39,"34"-17"-31,19-1 0,-36 18-1,53 0 1,-17-35 1,17 35-2,-17-18 2,17 18-1,0 0 0,36 0-1,-1 0 2,-17 0-1,53 0 0,-36 0-1,-17 0 3,-18 0-4,36 0 4,34 0-3,-52 0 4,53 0-7,-18 0 6,35 0-3,1 0 2,-18 0-3,17 0 3,-35 0-1,18 0 0,-53 0 0,17-35 1,-35 35-1,18-18 0,-35 18 0,-1-35-1,-34 35 1,34 0 1,18 0-2,-17 0 1,17 0 1,-35 0-1,35 0 1,18 0-3,-18 0 2,0 0 0,1 0 2,-1 0-4,0 0 3,18 0-2,-18 0 2,0 0-3,0 0 4,-35 0-2,36 0-1,-37 0 1,37 0 0,-19 0 0,18 0 0,-17 0 0,17 0 0,-17 0 0,-18 0-1,17 0 2,-17 0-1,-18 0 0,36 0 0,-1 0 1,1 0-2,-36 0 2,36 0-2,-1 0 2,1 0-2,17 0 1,0 0 0,18 0 0,0 0 0,-18 0 0,36 0 0,-36 0 1,18 0-1,0 0 0,35 0 0,-18 0-1,-35 0 2,36 0-1,-36 0 0,18 35-1,-18-35 2,0 0-1,-17 0 1,-54 0-4,54 0 5,-18 0-4,-18 0 4,18 0-4,18 0 6,-36 0-8,53 0 6,-17 0-3,17 0 3,0 0-4,-35 0 2,0 0-1,-18 0 2,0 0-1,-17 0 0,0 0 8,-1 0 129,1 0-89</inkml:trace>
    </iact:actionData>
  </iact:action>
  <iact:action type="add" startTime="105772">
    <iact:property name="dataType"/>
    <iact:actionData xml:id="d14">
      <inkml:trace xmlns:inkml="http://www.w3.org/2003/InkML" xml:id="stk14" contextRef="#ctx0" brushRef="#br0">20990 14446 0,'36'0'551,"-19"0"-535,1 0 10,17 0-20,-17 0 18,-1 0-16,1 0 1,0 0-1,-1 0-1,19 0 9,-19 0-8,1 0 0,17 0 0,-17 0 9,-1 18-10,19-18 9,-19 0 0,1 0-8,0 0-1,-1 0 1,1 0 1,35 0 6,-36 0-6,1 35-1,17-35-1,-17 0 1,35 0 9,-35 0-1,17 0-8,0 0 0,18 0 0,-35 0 1,52 18-2,-17-18 1,-18 17-1,18-17 2,-17 0-1,34 0-1,-17 0 3,-18 0-3,18 0 1,-17 0 0,16 0 1,1 0-1,-17 0 12,17 0-19,-18 18 0,18-18 9,17 0-2,1 0 0,-53 0-1,87 35 1,-34-35 8,-18 18-7,-18-18-1,18 0 0,-35 0 0,35 0 0,-36 0-1,18 0 1,1 0-1,-1 0 2,18 0-2,0 0 1,0 0 1,-18 0-2,36 0 2,-18 0-1,-18 0-1,18 0 2,-36 0-2,1 0 2,17 0-1,-17 0 48,0 0-25,-1 0-14,18 0 479,-17 0-486,17 0-4,1 0 4,17 0-4,0 0 2,-18 0-1,0 0 3,18 0-4,18 0 2,-36 0 0,18 0 1,0 0-1,0 0-1,-18 0 1,18 0 1,-36 0-1,1 0 1,17 0 0,-17 0-4,17 0 4,-17 0-1,17 0 1,0 0-3,-17 0 5,17 0-5,1 0 4,-1 0-4,-17 0 5,17 0-6,18 0 5,-36 0-4,36 0 3,-35 0-2,52 0 1,1 0 0,-53 0 1,35 0-2,-18 0 1,18 0 0,0 0 0,-18 0 0,0 0 1,18 0-2,0 0 3,-35 0-3,52 0 3,36 0 4,-71 0-7,36 0 1,-18 0 1,70 0 9,-52 0-14,-18 0 6,0 0-4,0 0 3,-18 0-1,18 0-1,17 0 1,-34 0 1,-1 0-1,0 0 0,18-18-1,-18 18 2,18 0-1,0 0 0,0 0 0,18 0 0,-1 0 1,18-17-2,-17 17 2,17-18-2,-35 18 3,35-53-4,-35 53 4,-35 0-4,35 0 5,-36 0-6,36 0 4,-17-17-2,-19 17 1,1 0 0,17 0 1,-17 0-1,-1-18-1,19 18 2,-19 0-2,19-35 2,-19 35-1,1-18 0,17 18 0,18 0 0,-35 0 0,52 0 0,19-18 8,-19-17 1,-17 35-11,-35-18 3,35 18-3,-18-17 5,35-1-5,-52 18 4,53 0-4,-18 0 2,-36 0 1,54-35-1,-36 35-1,0 0 0,1 0 2,34 0-1,-35 0 0,18 0 0,18 0 0,-1 0 0,19 0-1,-36 0 2,35 0 0,-35 0-2,35 0 2,-18 0-2,-17 0 3,35 0-3,18 0 1,-70 0-1,34 0 3,1 0-4,17 0 4,-35 0-4,53 0 3,-18 0 0,0 17-3,0-17 2,18 36 1,-18-19-2,-17 1 2,-18-18-2,35 18 2,-18-18-1,19 17-1,-36-17 2,-18 0-2,35 0 2,-34 0-2,-1 0 2,18 0-3,-35 0 3,34 36-1,-16-36 1,-1 0-3,18 17 4,-18-17-3,18 18 3,0-18-5,35 18 5,0 17-3,1-18 2,-1 1-1,-18-18-1,-17 18 1,-17-18 1</inkml:trace>
    </iact:actionData>
  </iact:action>
  <iact:action type="add" startTime="114064">
    <iact:property name="dataType"/>
    <iact:actionData xml:id="d15">
      <inkml:trace xmlns:inkml="http://www.w3.org/2003/InkML" xml:id="stk15" contextRef="#ctx0" brushRef="#br0">4145 15946 0,'18'0'150,"17"0"-140,36 0-3,-18 0 1,35 0 0,-35 0 2,70 0-5,-35 0 4,36 0-2,-18 0 2,-1 0-2,1 0 3,0 0-4,-18 0 2,0 0 0,-17 0 0,17 0 0,-52 0 0,34 0 0,1 0 0,-54 0 0,36-18 0,-18 18 1,1 0-2,-19 0 2,1 0-1,17 0 1,-17-18-3,0 18 4,-1 0-5,1 0 6,-1 0-5,19 0 3,-19 0-3,1 0 4,35 0-4,-35 0 4,52 0-3,1 0 1,17 0 0,-18 0 0,19 0 0,16 0 0,1 0 0,-17 0 0,-1 0 0,-35-17 0,-36 17 0,1 0 8,0-18 1</inkml:trace>
    </iact:actionData>
  </iact:action>
  <iact:action type="add" startTime="118834">
    <iact:property name="dataType"/>
    <iact:actionData xml:id="d16">
      <inkml:trace xmlns:inkml="http://www.w3.org/2003/InkML" xml:id="stk16" contextRef="#ctx0" brushRef="#br0">13882 16122 0,'35'0'143,"-17"0"-136,52 0 2,1 0-2,-36 0 3,53 0-4,36 0 5,35 0-6,-54 0 5,72 0-2,-19 0-1,-34 0 0,-36 0 1,0 0 0,-17 0 2,-36 0-2,-17 0-1,-1 0 1,19 0 66,-19 0-58,19 0-2,-19 0-5,1 0-3,0 0 11,-1 0 14,18 0-23,1 18 1,-1-18-2,36 35 1,-1-18 1,-17-17-2,18 0 1,-18 0 0,17 0 2,-17 0-2,18 0 0,-19 0 0,37 0 0,-54 0 2,-17 0-5,-1 0 5</inkml:trace>
    </iact:actionData>
  </iact:action>
  <iact:action type="add" startTime="120421">
    <iact:property name="dataType"/>
    <iact:actionData xml:id="d17">
      <inkml:trace xmlns:inkml="http://www.w3.org/2003/InkML" xml:id="stk17" contextRef="#ctx0" brushRef="#br0">18768 15946 0,'53'0'175,"53"17"-167,-18-17-3,35 0 5,-35 0-3,18 0 2,18 0-2,-1 0 1,-52 0-1,-18 0 2,0 0-2,-18 0 1,-18 0 1,36 0-2,-17 0 1,-19 0 0,36 0 0,0 0 0,-18 18 0,36-18 0,-18 0 1,0 0-1,17 0 0,-34 0-1,34 0 2,-35 0-1,18 0 0,0 0-2,-35 0 12,0 0-8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5T04:18:53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66">
    <iact:property name="dataType"/>
    <iact:actionData xml:id="d0">
      <inkml:trace xmlns:inkml="http://www.w3.org/2003/InkML" xml:id="stk0" contextRef="#ctx0" brushRef="#br0">12841 5944 0,'18'0'38,"52"0"-28,-34 0-2,16 0-1,19 0 2,-18 0-2,35 0 1,-17 0 0,17 0 1,-35 0-2,35 0 1,-35 0 0,35 0 1,18 0-1,-18 0-1,-35 0 1,35 0 0,-17 0 1,52 0-2,-35 0 4,-35 0-6,36 0 4,-36 0-1,35 0 2,-18 0-4,18 0 3,36 0-2,-36 0 2,53-17-1,-17-1 0,-1 18-2,-17-35 4,-18 35-3,36-36 1,34 19 0,-69 17 0,-1 0 0,0 0 0,-17 0 1,-19 0-1,19 0 1,0 0-2,17 0 1,-18 0-1,19 0 2,-1 0-3,0 0 4,0 0-4,0 0 5,36 0-6,-36 0 4,0 0-2,36 0 2,-54 0-3,18 0 3,1 0-1,-1 0 1,-35 0-1,17 0 0,-34 0 0,34 0 0,-17 0 0,0 0 0,35 0 0,-17 0 0,-1 0 0,1 0 0,-18 0 1,35 0-2,0 0 2,18 0-2,-18 0 4,0 0-5,1 0 3,-1 0-2,-18 0 0,18 0 1,-17 0 0,17 0-1,0 0 2,-17 0-2,17 0 2,0 0-1,-52 0 0,52 0 0,71 0-1,-36 0 2,-17 0-1,17 0 0,54 0-1,-19 0 1,37 0 0,-19 0 2,0 0-4,36 0 4,-36 0-3,1 0 2,-1 0-2,-35 0 3,36 0-5,-19 0 5,19 0-4,-36 0 2,18 0 0,-36 0 0,-17 0 0,-18 0 1,36 0-1,-36 0 0,71 0 0,-18 0 0,-18 0 1,36 35-2,-36-17 1,18-18-1,-35 17 3,-18-17-4,-52 0 5,-1 0-5</inkml:trace>
    </iact:actionData>
  </iact:action>
  <iact:action type="add" startTime="8589">
    <iact:property name="dataType"/>
    <iact:actionData xml:id="d1">
      <inkml:trace xmlns:inkml="http://www.w3.org/2003/InkML" xml:id="stk1" contextRef="#ctx0" brushRef="#br0">24377 5609 0,'18'0'5,"17"18"5,0-18-3,36 17 1,52 36 0,54-53 0,-54 36 1,53-36-1,-34 0 1,69 0-2,1 0 3,-36 0-4,18 0 4,0 0-4,-17 0 3,17 0-2,35 0 2,-17 0-2,-36 0 2,0 0-1,1 0 1,-18 0-3,17 0 3,-35 0-2,-17 0 1,-36 0 0,53 0 0,-35 0 0,-18 0 0,0-36 0,18 36 1,-18 0 0,0 0-3,-35 0 3,53 0-2,18 0 3,-36 0-3,35 0 3,-17 0-5,18 0 5,34 0-4,-52 0 3,-18 0-1,18 0 0,-53 0-1,18 0 1,-18 0 1,-1-17-2,-16 17 9,-19 0-1,1 0 91,0 0-87,-1 0-12,19 0-3,-19 0 5,18 0-1,-17 0 0,0 0 0,17 0 8</inkml:trace>
    </iact:actionData>
  </iact:action>
  <iact:action type="add" startTime="12399">
    <iact:property name="dataType"/>
    <iact:actionData xml:id="d2">
      <inkml:trace xmlns:inkml="http://www.w3.org/2003/InkML" xml:id="stk2" contextRef="#ctx0" brushRef="#br0">21026 5786 0,'-36'0'54,"19"0"-28,-1 0 11,-17 0-35,-1 0 16,-16 0-11,34 0 2,-35 0-2,18-36 2,-1 36-3,1-17 3,-35-19-3,34 1 2,1 0 0,0-18 8,17 35-7,18-17-1,-18 0 0,1-1 0,-1-34 1,-17 35-2,17-18 1,18 35 1,-17-35-2,17 35 3,0-34-3,0 16 2,0 1-2,0 0 3,0 17-4,0-35 4,0 0-4,0 18 9,17-36-7,1 18-1,17 36 2,0-36-1,18 0 0,-17-18-1,17 19 2,-1-1-1,19-36 0,35 54 0,-36-18 0,36 18 0,0-36 1,18 36-1,-1-35-1,53 17 3,-34 0-5,34-53 6,-17 88-6,17-17 6,-17 35-6,0-53 4,-18 35-1,-18 18-1,-35 0 1,-17 0 0,-36 0 0,18 0 0,-35 0 1,17 0-2,0 36 1,-17-19 0,35 36 0,-18 0 0,18 18 0,-35-18 0,52 70 1,-52-88-2,70 89 3,-53-18-3,1-18 2,17 53-3,-36-18 4,-17-34-4,0 34 4,18-35-3,-18 1 0,0-1 1,0 0 0,0 18 1,0-53-2,0 0 1,0 0 1,0 17-1,-35-52 0,17 17-1,-17 0 10,17-17-10,0-18 2,1 0-2,-19 0 2,19 18 9,-36-18-3,35 17 1,1-17-8,-19 18 6</inkml:trace>
    </iact:actionData>
  </iact:action>
  <iact:action type="add" startTime="18018">
    <iact:property name="dataType"/>
    <iact:actionData xml:id="d3">
      <inkml:trace xmlns:inkml="http://www.w3.org/2003/InkML" xml:id="stk3" contextRef="#ctx0" brushRef="#br0">11060 10901 0,'35'0'53,"0"0"-44,36 0 1,17 0-5,0 0 7,36 0-7,52 0 5,-35 0-5,71 0 4,-1 0-2,-17 0 2,71 0-2,-89 0 3,71 0-3,-70 0 1,-36 0 0,35 0 0,-88 0 0,1 0-1,34 0 2,1 0-1,17 0 1,17 0-3,-34 0 3,52 0-1,-35 0 1,36 0-3,-36 0 4,35 0-3,-52 0 3,-36 0-4,18 0 4,-53 0-4,17 0 3,-17 0-2,0 0 1,35 0 1,-17 0-1,17 0-1,-17 0 2,17 0-3,0 0 3,0 0-1,36 0-1,-1 0 1,18 0 1,36 0-1,-1 0 0,-53 0 0,19 0 0,34 0 1,-17 0-3,-18 0 4,18 0-4,-54 0 4,72 0-3,-54 0 3,54 0-4,-19 0 3,-52 0-2,106 0 1,-89 0 0,54 0 0,34 0 0,-34 0 0,-1 0 1,54 0-2,-1 0 1,18 0 0,0 0 1,0 0-2,-18 0 1,-17 0 0,-36 0 1,-35 0-2,-17 0 1,-36 0 0,-35 0 1,-18 0-2,0 0 10</inkml:trace>
    </iact:actionData>
  </iact:action>
  <iact:action type="add" startTime="19859">
    <iact:property name="dataType"/>
    <iact:actionData xml:id="d4">
      <inkml:trace xmlns:inkml="http://www.w3.org/2003/InkML" xml:id="stk4" contextRef="#ctx0" brushRef="#br0">5733 14287 0,'53'-17'182,"52"-1"-173,1 1-2,71 17 3,-36-18-3,17-17 2,-16 35-3,-19 0 3,36 0-2,-53 0 3,-36 0-2,18 0-2,-35 0 3,0 0-1,0 0 0,-35 0 0,-1-18 0,19 18 24,-19 0-16,1 0 2,0 0-13,-1 0 6,1-18-6,17 18 5,-17 0 5,-1 0 0,19 0 9,17 0-17,0 0 2,35 0-2,35 0 2,54 0-1,-89 0 0,18 0-1,-18 0 1,-35 0 14,-18 0-20</inkml:trace>
    </iact:actionData>
  </iact:action>
  <iact:action type="add" startTime="22130">
    <iact:property name="dataType"/>
    <iact:actionData xml:id="d5">
      <inkml:trace xmlns:inkml="http://www.w3.org/2003/InkML" xml:id="stk5" contextRef="#ctx0" brushRef="#br0">10160 14005 0,'71'0'184,"-1"0"-172,-17 0-7,35 0 5,-35 0-5,35 0 4,-35 0-2,-35 0 2,17 0-2,18 0 1,-18 0 1,-17 0-2,17 0 0,-17 0 2,0 0-1,-1 0 0,36 0-1,-18 0 2,-17 0 0,17 0-1,18 0 0,-35 0-1,35 0 2,0 0-1,-18 0 1,36 0-3,-36 0 4,18 0-4,17 0 4,-34 0-5,-1 0 6,18 0-5,0 0 2,-36 0 0,36 0 1,-18 0-3,1 0 3,-19 0-2,19 0 1,-1 0 0,36 0 1,-54 0-2,36 0 2,-18 0-1,1 0 0,-1 0 0,18-17 0,-36 17 1,19 0-2,-1 0 3,0 0-4,1 0 3,-1 0-1,18-36 1,0 36-3,0 0 3,0 0-2,17 0 1,1 0 0,17 0 0,-35 0 1,35 0-1,18 0 0,-18 0 0,18 0-1,17 0 2,1 0-1,-36 0 0,0 0-1,0 0 2,-17 0 0,17 0-3,-17 0 2,-1 0 0,-52-17 0,-1 17-1,19 0 3,-19 0 6,1 0-10,0 0 3,-1 0-1,1 0 0,52 0 0,-17 0 0,36 0 0,-36 0 0,52 0 1,-16 0-2,-19 0 1,1 0 0,-18 0 1,-18 0-2,-18 0 2,1 0-2</inkml:trace>
    </iact:actionData>
  </iact:action>
  <iact:action type="add" startTime="33961">
    <iact:property name="dataType"/>
    <iact:actionData xml:id="d6">
      <inkml:trace xmlns:inkml="http://www.w3.org/2003/InkML" xml:id="stk6" contextRef="#ctx0" brushRef="#br0">20690 13811 0,'18'0'111,"17"0"-103,18 0 0,-17 0 0,-1 0 0,35 0 0,-17 0-1,18 0 2,17 0 0,-35 0-2,35 0 3,0 0-4,-17 0 3,17 0-2,18 0 2,0 0-2,-18 0 2,0 0-2,0 0 1,1 0 0,-1 0 0,18 0 0,-18 0 0,18 0 1,-36 0-3,18 0 3,1 0-1,69 0 0,-70 0 1,1 0-1,34 0 0,1 0 0,-36 0 0,35 0 0,18 0-2,-17 0 4,-1 0-3,-17 0 2,53 0-3,-36 0 5,-17 0-5,71 0 1,-54 0 1,1 0 0,87 0 1,-17 0-1,-35 0 0,35 0 0,-18 0 0,1 0 0,-1 0 2,-17-17-4,-18 17 2,18 0 0,-36 0 0,18 0 0,-17 0 1,-1 0-2,-17 0 2,-18 0-2,36 0 2,-36 0-2,-17 0 2,-1 0-3,-52 0 4,35 0-4,-36 0 3,1 0-2,0 0 2,-1 0-1,36 0 24,-35 0-25,35 0 9,-36 0-7,54 0-1,-1 0 0,-34 0-2,17 0 3,-36 0-1,1 0 1,0 0-2</inkml:trace>
    </iact:actionData>
  </iact:action>
  <iact:action type="add" startTime="41430">
    <iact:property name="dataType"/>
    <iact:actionData xml:id="d7">
      <inkml:trace xmlns:inkml="http://www.w3.org/2003/InkML" xml:id="stk7" contextRef="#ctx0" brushRef="#br0">20338 13176 0</inkml:trace>
    </iact:actionData>
  </iact:action>
  <iact:action type="add" startTime="49097">
    <iact:property name="dataType"/>
    <iact:actionData xml:id="d8">
      <inkml:trace xmlns:inkml="http://www.w3.org/2003/InkML" xml:id="stk8" contextRef="#ctx0" brushRef="#br0">20708 13758 0,'-35'-53'8,"35"36"-3,-18-36 11,18 18 0,0-18-8,-18 17 0,1-17-1,-1 36 1,18-18 1,0-1-1,0-17 0,0 36 1,0-54-2,0 18 2,0 36-3,0-36 4,0 35-4,0-53 4,18 36-3,35-35 2,-36 52-2,-17-35 2,18-17-1,17 34 0,-17 19 0,0-36 0,-1 0-1,19 18 2,-19-1-1,-17 1 0,71-36-1,-71 18 2,17 18-1,1-18 0,17 36 0,-17-19 0,0 1 1,-1 17-2,1-17 3,-1 18-4,19-19 4,-1 1 6,-17 17-10,35 1 2,-18-19-2,0 19 6,-17-1-7,35 1 5,0-19-4,0 36 1,-18-17 2,18-1-1,17-17 0,1 17 0,-1 0-1,-17 1 2,35-19 0,1 19-2,69 17 2,-69-18-2,69 18 2,-34-35-2,17 35 2,-18 0-1,1 0 1,17 0-3,0 0 3,-35 0-2,0 0 1,17 0 1,-35 0-2,71 0 2,-53 0-2,18 0 1,-1 18 0,53-18 0,-17 35 0,53-18 0,-36 19 0,-17-19 1,17 19-2,-17-1 2,-53-35-1,53 18 2,-71-1-4,35-17 4,-52 0-4,-18 36 3,35-19-2,-70-17 3,17 0-5,18 18 5,-36-18-3,54 17 1,-36-17-1,18 36 1,-35-36-1,52 35 2,-17-17-1,0 17 0,0-17 1,0-1-1,0 18-1,18 1 2,-54-36-2,18 17 1,18 19 0,-17-19 1,-1 19-1,35-1-1,-34-18 11,17 1-10,-18 17-2,-17-17 5,-1-18-6,1 0 4,0 18-1,-1-18-1,1 17 1,17 19 19,-17-19-21,-18 19 10,0-1-8,17-18 0,19 36 1,-19-35-2,1 0 1,0 35 0,-18-18 0,17-18 0,1 19 0,-18-1 0,0-17 1,17 17-1,-17-17-2,0 17 4,0-18-4,18-17 4,-18 36-4,0-19 1,0 1 2,0 17-1,0-17 0,0 0 1,0 35-1,0-36-1,0 36 1,0-35 0,-35-1 1,17 19-2,18-19 2,-17 19-1,17-1-1,-36 0 17,19 0 2,-1-35 12,18 36-13,-35-1-17,17-17 0,0-18-1,18 17 3,-35 18-3,18-35 1,17 18 0,-71 35 0,36-35 8</inkml:trace>
    </iact:actionData>
  </iact:action>
  <iact:action type="add" startTime="63296">
    <iact:property name="dataType"/>
    <iact:actionData xml:id="d9">
      <inkml:trace xmlns:inkml="http://www.w3.org/2003/InkML" xml:id="stk9" contextRef="#ctx0" brushRef="#br0">19015 14393 0,'-18'0'14,"0"18"-7,1 0 3,-18 17-4,-1-17 4,1 17-3,0-18 2,-36 19-2,53-1 1,1-35-1,-18 18 2,-1-18 6,19 0-7,-1 0 8,-35 0-8,18 0 8,0 0-7,-36 0-2,18 0 1,-17 0 0,-36 0 1,17 0-2,-105-71 3,106 36-4,-70-36 4,-1-17-4,-35-35 3,35 70-2,0-71 3,-70 1-4,70 35 4,53 17-4,71 71 2,0-35 1,-18-18-1,35 35-1,18 0 1,-17-17 0,17 18 0,0-1 1,-36-17-1,36-18 7,-17 35-7,17-35 0,-18 18 2,18-18-5,-18 18 4,18-18-1,-35-18 2,35 18-4,0 0 4,0-17-4,-18-1 4,18 18-4,0 18 3,0-53-1,0 35 0,0-18-1,0 36 1,18 0 0,0-36 0,17 1 1,0 34-2,-17-34 1,17-18 0,18 0 1,-35 88-2,35-71 1,-18 0 1,0 36-2,-17 0 1,70-36 2,-88 54-4,71-19 4,-1 19-3,36-54 2,0 18-2,-18 18 3,18-18-5,53-17 6,-89 52-6,54 0 5,17 1-4,-35-36 3,17 17-1,36-16 0,-89 34 0,54-17 0,52 17-1,-105 18 0,17-35 2,0 35-1,0 0 0,36 0 0,-36 0 2,18 0-4,0 0 3,-36 0-2,18 0 2,1 0-2,17 35 2,-1 18-2,-16-35 2,-37 17-2,19 0 2,-18-17-2,17-18 1,-34 53 1,17-36-2,17 19 1,-17 16 1,53-16-1,-53-1 0,-18 0 6,36 1-11,35 34 4,-54-52 0,19 35 2,-36-36-1,36 54 0,-36-53-1,36 34 2,-18-16-1,-18 17 1,53 35-2,-53-71 3,36 54-5,-1-18 5,-34-18-3,-1-17 1,18 35 0,-35-36-1,-1 1 10,-17 0-8,0-1-2,0 19 9,0-19-8,0 1 0,0 0-1,0 34 10,0 1-1,-17 0-9,-1-35 2,-35 35-2,18 0 3,-18 0-4,-35 0 5,17-18-6,1 53 6,-19-35-3,1-18-1,-18 18-1,36 0 3,17-35-2,-18 35 2,36-36 0,-36 36-3,19-53 2,34 18 1,-17-18-2,-18 17 1,0 19 0,18-19 10,-1 1-11,1 0 1,-18 17-1,35-17 2,-17-1-1,-18 18 1,18-17-3,0 0 5,-1 17-6,-17 0 6,36-35-6,-1 18 3,-17 17 1,17-35-2,-17 36 0,17-36 2,1 0-1,-19 35 0,1-18 0,18 1 0,-19-18 8,1 35-7,35-17 8,-18 0 5,1-18 20,-1 35-25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5T04:01:14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665">
    <iact:property name="dataType"/>
    <iact:actionData xml:id="d0">
      <inkml:trace xmlns:inkml="http://www.w3.org/2003/InkML" xml:id="stk0" contextRef="#ctx0" brushRef="#br0">21484 3016 0,'53'0'51,"18"0"-41,-1 0-3,-17 0 2,18 0-2,17 0 6,0 0-11,36 0 9,17 0-4,53 0 1,-18 0-1,0 0 1,18 0 0,18 53 0,0-53 0,-36 0 1,-35 0-1,18 0 0,-53 0 0,88 0-1,-88 0 1,17 0 0,18 0-1,-35 0 2,18 0-1,-1-35 0,18 17 0,-53 18-1,54-35 2,-19 17-1,-17 18 1,17 0-2,54 0 3,-71-17-4,35-19 3,17 1-1,-34 17 0,-1 18-1,18-35 0,-35 18 2,18 17-1,-36-36 1,35 36-2,1-17 1,-36 17 1,0 0-1,36-18 0,-18 0 0,-36 18 0,18-35 0,-17 17-1,-1 1 2,19-1-1,-36-17 0,35 17 0,-18 1 1,18-1-2,18-35 2,-88 53-3,35 0 5,0 0-6,-36 0 5,36 0-3,-17 0 1,17 0 10,-36 0-13,36 0 3,18 0 0,-36 0 0,106 0 1,-17 0-2,-1 0 2,18 0-2,-17 0 1,17 0 0,35 0 0,-17 0 0,-36 0 2,-35 0-4,1 0 4,-19-18-3,-17 18 1,-18 0-1,18 0 2,0 0-1,0 0 1,18 0-4,-1 0 3,-17 0 2,-18 0-1,36 0 0,-53 0-4,35 0 3,-18 0 1,-17 18-2,-1-18 2,1 0-1</inkml:trace>
    </iact:actionData>
  </iact:action>
  <iact:action type="add" startTime="29370">
    <iact:property name="dataType"/>
    <iact:actionData xml:id="d1">
      <inkml:trace xmlns:inkml="http://www.w3.org/2003/InkML" xml:id="stk1" contextRef="#ctx0" brushRef="#br0">11218 4568 0</inkml:trace>
    </iact:actionData>
  </iact:action>
  <iact:action type="add" startTime="30866">
    <iact:property name="dataType"/>
    <iact:actionData xml:id="d2">
      <inkml:trace xmlns:inkml="http://www.w3.org/2003/InkML" xml:id="stk2" contextRef="#ctx0" brushRef="#br0">14658 4674 0,'-18'0'112,"18"-17"-98,53 17-5,35 0-3,1 0 4,16 0-4,54 0 2,-18 0 1,-17 0-1,52 0-1,-35 0 2,53 0-2,-53 0 2,36 0-2,-54 0 2,-70 0-1,35 0 0,18 0 0,-88 0 1,52 0-1,-17 0-1,-35 0 2,17 0-2,-17 0 4,52 0-3,-34 0-2,17 0 0,0 0 2,-1 0 0,19 0 1,-18 0-1,0 0 0,17 0-2,19 0 3,-37 0-1,37 0 0,-19 0 0,-17 0 0,18 0 0,17 0 0,-35 0 1,35 0-2,0 0 2,18 0-1,-18 0 1,0 0-3,36 0 3,-36 0-2,0 0 3,0-18-3,36 0 1,-53 18 0,-1 0 1,18-17-3,-17 17 3,-1-36-1,1 36 0,17-17 0,-35 17 0,18-18 0,34 1 0,-87 17 0,53-36 0,-36 19 1,-17 17-2,-1-18 3,1 18 5,-1-18 8,1 18-7,0 0-5,-18-17-6,17-1 20,1 18-18,0 0 0,-1 0 33</inkml:trace>
    </iact:actionData>
  </iact:action>
  <iact:action type="add" startTime="36331">
    <iact:property name="dataType"/>
    <iact:actionData xml:id="d3">
      <inkml:trace xmlns:inkml="http://www.w3.org/2003/InkML" xml:id="stk3" contextRef="#ctx0" brushRef="#br0">20567 4568 0,'35'36'144,"0"-36"-136,36 0 1,-53 0-3,52 0 3,-17 0-2,-35 0 1,35 0 0,-18 0 1,0 0-1,1 17-1,16-17 3,-34 0-4,0 0 3,35 0-2,0 0 2,-18 0-2,0 0 4,0 0-4,1 0 1,-1 0-1,18 0 0,-35 0 1,-1 0 0,18 0 0,-17 0 0,35 0 0,-18 0 11,-17 0-14,17 0 2,18 0 2,-35 0-1,35 0-1,-18 0 1,0 0 3,0 0-4,1 0 0,-1 0 3,18 0-5,-18 0 12,18 0-6,-35 0 5,17 0-11,-17 0 4,-1 0-2,19 0 1,-19 0-1,19 0 2,-19 0-1,18 0 0,-17 0 8,0 0-9,-1 0 2,19 0 23,-19 0-23,1 0 14,17 0-13,-17 0 6,-1 0-10,1 0 4,0 0 5,-1 0-8,36 0 19,-17-17-13,-1 17-4,18 0 8,-18 0-1,0 0-10,1 0 11,-1 0-8,-17 0-2,34 0 6,-16 0-1,-1 0 4,-17 0-9,17 0 9,-17 0-7,-1 0-2,36 0 2,0 0 6,-35 0-7,35-18 0,-18 18 0,-17 0 1,34 0-1,-34 0 0,35 0 0,0 0-1,-35 0 3,34 0-3,-34 0 1,0 0-1,35 0 2,0 0 7,-18 0 2,18-18-11,-53 1 2,17 17-4,19 0 5,-19 0 7,1-18-11,0 18 0,-1 0 3,1 0-1,17 0 8,-17 0-8,-18-17 9,17 17-10,19 0 2,-19 0 7,1 0-9,0 0 3,-1 0-5,19 0 4,-19 0-3,18 0 4,18 0 8,-35 0-13,17 0 3,-17 0 0,0 0 8,17 0-7,-18 0 9,19 0-12,-19 0 1,19 0 1,-1 0 1,0 0-1,18 0-1,-35 0 2,35 0-2,-36 0 3,54 0-2,-18 0 2,-36 0-4,36 0 4,-17 0-3,-1 0 2,0 0-4,18 0 5,-18 0 7,18 0-12,-35 0 3,17 0-1,-17 0 1,0 0 0,34 0 1,-34 0-1,35-36-1,-35 36 9,17 0-8,-17 0 0,34-17 0,-34 17 9,17 0-10,1 0 2,-19 0-2,19-18 3,-19 18-2,18 0 1,-17 0-2,17 0 2,1-18-3,-1 18 3,18 0-1,-35-17 0,34 17-1,-16 0 2,-1-18-2,36 18 2,-36 0-2,0 0 2,53-18-1,-35 18 0,0 0 1,-35 0-2,52 0 2,-17 0-2,-35 0 2,35 0-2,-36 0 3,1 0-4,17 0 33</inkml:trace>
    </iact:actionData>
  </iact:action>
  <iact:action type="add" startTime="51724">
    <iact:property name="dataType"/>
    <iact:actionData xml:id="d4">
      <inkml:trace xmlns:inkml="http://www.w3.org/2003/InkML" xml:id="stk4" contextRef="#ctx0" brushRef="#br0">8872 2769 0,'36'0'94,"52"0"-85,0 0-1,53 0-1,-17 0 2,-1 0-2,53 0 2,-34 0-3,34 0 4,-17 36-4,17-19 5,-17 18-6,-36-17 6,54-18-6,-89 35 5,71-17-4,-71-18 2,18 35 0,-53-35 0,17 0 0,1 0 0,-54 0 0,54 0 0,-36 0 0,0 0 0,36 0 0,-36 0 0,1 0 1,16 0-1,1 0 0,-35 0-1,53 0 2,-1 0-1,18 0 1,36 18-3,-36-18 3,35 0-3,54 0 4,-54 0-3,-17 0 2,106 0-3,-36 0 4,-52 0-2,-1 0 0,-17 0 1,53 0-3,-71 0 2,0 0 1,53 0 7,-70 0-8,-18 0-1,17 0 1,-52 0 0,35 0 1,-36 0-2,1 0 2,0 0-2,-1 0 3,1 0-3,0 0 11,17 0-12,-17 0 17,-1 0-7</inkml:trace>
    </iact:actionData>
  </iact:action>
  <iact:action type="add" startTime="61679">
    <iact:property name="dataType"/>
    <iact:actionData xml:id="d5">
      <inkml:trace xmlns:inkml="http://www.w3.org/2003/InkML" xml:id="stk5" contextRef="#ctx0" brushRef="#br0">4498 6085 0,'-18'-17'144,"36"17"-127,17 0-2,-17 0-6,17 0-4,18-18 5,-35 18-3,35 0 2,-1 0-2,-16 0 3,34 0-4,-34 0 3,17 0-3,-18 0 4,35-35-3,-52 35 3,35 0-4,0 0 3,-36 0-3,36 0 3,0 0-1,-17 0 1,-1 0-2,35 0 1,-34 0 0,17 0 1,0 0-1,17 0 7,-17 0 1,-35 0-8,35 0 1,-18 0-2,0 0 2,18 0-3,0 0 4,0 0-3,0 0 3,17 0-4,1 0 4,17 0-4,0 0 3,-35 0-3,35 0 2,18 0 1,-71 0 1,36 0-5,0 0 4,-54 0 7,19 0-7</inkml:trace>
    </iact:actionData>
  </iact:action>
  <iact:action type="add" startTime="64570">
    <iact:property name="dataType"/>
    <iact:actionData xml:id="d6">
      <inkml:trace xmlns:inkml="http://www.w3.org/2003/InkML" xml:id="stk6" contextRef="#ctx0" brushRef="#br0">16986 6209 0,'18'0'113,"35"0"-107,0-35 2,17 35-2,-17 0 2,53-18 0,-18 18 1,-17-18-2,17 18 3,-35 0-4,17 0 4,19 0-3,-19 0 2,1 0-1,-1 0-1,-52 0 0,35 0 2,-18-35 0,18 35 8,-35 0-10,35 0 1,17 0-2,-52 0 3,52 0-2,1 0 2,-36 0 0,36 0 0,17 0-2,-18 0 1,1 0 0,-53 0 1,52-18-3,-34 18 3,-1 0-3,-18-17 4,1 17-4,0 0 3,-1 0-2,1-18 0,17 18 18,1-18-17,16 18 8,1 0-6,-17 0-3,52 0 1,-18 0 0,19 0 0,-19 0 0,-35 0 1,18 0-2,-35 0 2</inkml:trace>
    </iact:actionData>
  </iact:action>
  <iact:action type="add" startTime="79215">
    <iact:property name="dataType"/>
    <iact:actionData xml:id="d7">
      <inkml:trace xmlns:inkml="http://www.w3.org/2003/InkML" xml:id="stk7" contextRef="#ctx0" brushRef="#br0">20708 6138 0,'53'0'22,"-35"0"-13,17 0 0,18-17-3,-36 17 3,36 0-2,18-18 2,-18 18-2,35-35 2,-35 35-2,0-18 2,53 18-1,-53-18-1,17 18 1,-17 0 0,18 0 2,-18 0-3,17-17 2,-17 17-2,35-18 2,-35 18-2,35-17 2,1 17-2,-19-18 2,18 18-2,-17-18 3,-1 18-4,19-17 4,-54-1-3,35 18 0,-17 0 1,18-18 0,-18 18 0,17-17 0,-34 17 0,17-18 0,-36-17 0,1 35 1,17 0-1,-35-18 0,18 18 47,-1 0-46,1 0 0,0 0-3,-1 0 3,19 0-3,16 0 3,-16 0-2,34 0 3,-17 0-3,0 0 1,-35 0 8,-1 0-8,1 0 56,17 0-46,1 0-13,-1 0 6,18 0-5,-36 0 4,54 0-4,-36 0 3,-17 0-2,0 0 1,-1 0 0,1 0 159,-1 0-157,1 0 5,17 0-8,-17 0 107,17 0-57,-17 0-49,17 18 7,1-18 1,-19 0 7,1 0 1,-1 0 8,1 17-15</inkml:trace>
    </iact:actionData>
  </iact:action>
  <iact:action type="add" startTime="126189">
    <iact:property name="dataType"/>
    <iact:actionData xml:id="d8">
      <inkml:trace xmlns:inkml="http://www.w3.org/2003/InkML" xml:id="stk8" contextRef="#ctx0" brushRef="#br0">4851 6174 0,'0'-18'75,"0"-35"-71,0 35 3,0 1 1,-36-19 1,1 1 7,17 0 0,18 17-9,-17 18 1,-18-35 8,35 17-6,-18-17 6,18 17-10,-18 1 5,-17-18-6,17-1 6,1 19-6,17-19 3,0 19 0,-36-1 0,19-52 9,-1 52-1,18 0-9,0-17 1,0-18 9,0 35-8,-35 1-2,17-36 18,18 35-19,0-17 10,0 17-7,0 1-2,0-19 3,0 19 6,0-1-10,0 0 3,0 1 7,0-1-8,0-17 23,0 0-22,18-18 22,17 0-14,-17 18-2,-1 17 2,1 18-7,-18-18-5,0 1 4,35-1-2,-17 0 3,0-17-4,17 17 2,-17 1-1,34-36 4,-34 35-5,0 18 3,-1-35-1,19 0 0,-1 17 0,-17 18 0,-1-18 0,1 1-1,17-1 2,0 18-1,-17 0 0,17 0-2,18 0 3,0-35-1,-35 35 0,35 0 0,-18 0 0,53 0 0,-17 0 2,-18 0-4,35 0 2,-35 0 0,0 0-1,0 0 2,17 0-2,18 0 2,1 0-1,-19 0 0,36 0 0,17 0 0,19 0 1,-19 0-2,-35 0 2,36 0-2,-89 0 1,18 0 1,17 17-1,-52-17 2,35 18-4,0 0 2,-18-1-1,0 1 2,1 0-1,-1-1 2,0 1-5,-17 0 4,17-18-1,-17 0 7,-1 17-7,19 18 17,-19-17-1,-17 17-8,18-17-8,-18 0-2,0 17 2,18 0 1,-18 36 0,35-18-2,-35-18 2,0 36-2,0-19 2,0-34-2,0 35 2,0-18-2,0 1 9,0-19-8,0 36 1,0-35-2,0-1 19,0 36-11,-18-35 1,1 17 1,-19 18-10,19-35 1,17-1 0,-18 1 1,-35 0-3,53 17 11,-53-17-7,0 17-5,0-17 7,1 17-8,16-18 5,-70 19-1,71-1 0,-53-17 1,53-1-2,-71 36 1,71-35 0,17-18-1,-17 0 2,17 0 7</inkml:trace>
    </iact:actionData>
  </iact:action>
  <iact:action type="add" startTime="130391">
    <iact:property name="dataType"/>
    <iact:actionData xml:id="d9">
      <inkml:trace xmlns:inkml="http://www.w3.org/2003/InkML" xml:id="stk9" contextRef="#ctx0" brushRef="#br0">10742 7461 0,'35'0'118,"-17"0"-110,35 0 0,0 0 1,-36 0-2,54 0 2,-18 0-2,-18 0 3,36 0-4,-36 0 3,53 0-1,-52 0 3,52 0-6,-53 0 5,53 0-5,-35 0 5,0 0-4,35 0 3,-35 0-1,18 0 0,17 0-1,0 0 1,0 0 0,0 0 1,1 0-2,-1 0 2,18 0-1,-53 0 1,35 0-1,0 0 0,35 0 3,-34 0-6,16 0 2,-16 0 0,-1 0 4,0 0-7,0 0 8,0 0-7,-17 0 4,17 0-2,0 0 2,1 0-2,16 0 1,-52 0 0,0 0 2,18 0-4,-18 0 3,17 0-2,-17 0 2,18 0-1,-18 0 0,-18 0 1,53 0-2,-35 0 1,0 0 0,0 0 1,17 0-3,-17 0 4,18 0-4,17 0 4,-35 0-3,35 0 2,36 0-2,-71 0 1,35 0 0,-18 0 0,19 0 0,-1 0 0,-18 0 0,19 0 1,-1 0-2,0 0 2,35 0-2,-34 0 1,34 0 1,18 0-2,-53 0 2,36 0-2,-36 0 2,35 0-1,-34 0-1,34 0 0,36 0 3,-71 0-4,18 0 3,0 0-1,-18 0 2,0 0-5,-17 0 5,-36 0-3,36 0 2,-19 0-3,37 0 2,-54 0 0,53 0 1,-17 0-2,17 0 2,-35 0-2,35 0 2,-17 0-1,34 0 0,-16 0 0,34 0 0,1 0 1,17 0-2,-18 0 2,1 0-2,-19 0 3,19 0-4,35 0 3,-71 0-2,0 0 2,-17 0-2,-36 0 2,53-17-2,-35 17 3,-18 0-3,18 0 1,-18 0 0,18 0-1,-35 0 1,53 0 0,-19 0-1,-16 0 2,34 0 0,-17 0-1,35 0-1,-52 0-1,52 0 3,53-36-1,-88 36 1,123-53-2,-88 53 2,36-17-2,-36 17 3,18-36-4,-53 36 4,35-17-5,36-1 5,-54 18-2,36 0 3,-35-17-6,34-19 3,-16 36-1,-19 0 2,18 0-1,36 0 0,-36 0 0,53 0 0,35 0-1,-52 0 2,-1 0-1,54 0 0,-54 0 0,54-35 1,-89 17-1,0 18-1,36-17 3,-19 17-4,-87-36 4,53 36-4,-19-17 4,-34 17-4,0 0 3,17 0-3,-17 0 3,-1 0-1,19 0 1,-19 0-2,1 0 2,17 0-1,36 0 0,-36 0-1,0 0 1,18 0 0,35 0-1,-17 0 2,17 0-2,0 0 3,0 0-3,1 0 2,-1 0-2,0 0 2,-17 0-4,17 0 6,0 0-5,18 0 4,-53 0-4,0 0 3,17 0-1,-17 0 0,18 0 0,-18 0 0,17 0 0,18 0-1,1 0 2,16 0 0,72 0-3,17 0 3,0 0-1,35 0 0,18 0 1,-18 0-2,71 0 1,-70 0 0,52 0 2,-18 0-4,-52 0 3,17 0-2,-52 0 3,34 0-4,-34 0 2,-36 0-1,-18 0 2,-34 0-1,-37 0 0,1 0 0,-53-18 0,18 18 8,17-35-9,-17 35 26,0-18-25,-1 18 17,1 0-17,0 0 8,17-17 10,-18 17-21,1-36 4,17 36-3,1 0 2,17-17 0,-18 17 1,0 0-1,0 0 3,18-18-6,-17 18 3,16 0 1,-16 0-2,-1 0 0,0-18 3,1 1-1,-19 17-3,19-18 10,-19 18 32,36 0-33,-35 0-5,35 0 7,-36 0 14</inkml:trace>
    </iact:actionData>
  </iact:action>
  <iact:action type="add" startTime="148487">
    <iact:property name="dataType"/>
    <iact:actionData xml:id="d10">
      <inkml:trace xmlns:inkml="http://www.w3.org/2003/InkML" xml:id="stk10" contextRef="#ctx0" brushRef="#br0">11836 9119 0,'17'0'233,"19"0"-225,-19 0-1,1 0 0,35 0 1,0 0 2,-18 0-5,0 0 6,18 0-4,0 0 0,18 0 1,-36 0 1,35 0-2,1 0 2,-53 0-1,52 0 0,-17 0 0,-18 0 8,18 0-10,0 0 10,-17 0 1,-19 0 0,1 0-7,-1 0-5,1 0 3,0 0 0,17 0 1,0 0-2,-17 0 1,17 0 0,18 0 0,-35 0 0,35 0 0,0 0 0,-18 0 0,0 0 0,0 0 0,18 0 0,-35 0 0,53-17 1,-54-1-3,18 18 5,1-18-5,34 18 5,-52 0-6,35-17 4,17 17-2,-52 0 2,35-18-1,0 18 1,-35 0-3,17 0 2,18-18 1,-18 18-1,18 0-1,-18 0 2,0-17-1,1 17-1,17 0 1,0 0 1,-18 0-2,18 0 1,-18 0 0,18 0-1,-18 0 2,1 0-2,-1 0 2,18 0-1,-18 0 2,18 0-4,0 0 2,-36 0-1,54 0 3,-18 0-3,0 0 1,17 0 0,1 0-1,-18 0 2,0 0-1,35 0 0,-35 0 1,17 0-2,-34 0 2,17 0-1,17 0-1,-52 0 2,35 0-3,-36 0 5,36 0-5,-17 0 5,34 0 6,-17 0-14,-35 0 7,35 0-3,0 0 3,-1 0-3,19 0 2,-18 0-2,17 0 1,-17 0 0,18 0 0,0 0-1,-54 0 4,36 0-5,-18 0 1,1 0 17,-19 0 41,1 0-2</inkml:trace>
    </iact:actionData>
  </iact:action>
  <iact:action type="add" startTime="159645">
    <iact:property name="dataType"/>
    <iact:actionData xml:id="d11">
      <inkml:trace xmlns:inkml="http://www.w3.org/2003/InkML" xml:id="stk11" contextRef="#ctx0" brushRef="#br0">3969 11412 0,'35'0'280,"-17"0"-265,17 0-5,0 0-2,-17 0 1,17 0-5,36-17 3,-54 17 2,54 0-1,-1 0 0,-17 0 0,0 0-1,18 0 1,-18 0 0,-18 0-1,36 0 2,17 0-1,-18 0 0,1 0 0,-36 0 2,71-36-3,-53 36 2,17-17-2,-17 17 2,0 0-2,0 0 2,0 0-2,0 0 2,-35 0-2,35 0 2,-36 0-3,36 0 3,-18 0 0,1 0-2,17-18 1,0 18 0,-18 0 0,18 0 0,0 0 0,-18 0 0,18 0 1,17 0-2,-34 0 1,17 0 1,17 0-1,1 0 0,-36 0 1,53 0-3,-17 0 4,17 0-4,35 0 4,-34 0-3,52 0 2,-18 0-3,1 0 3,-1 0-2,18 0 2,-17 0-2,-1 0 1,1 0 0,17 0 0,0 0-1,-18 0 2,-34 0-1,69 0 0,-52 0 0,18 0 0,-36 0 1,18 0-2,-1 0 2,54 0-3,-18 0 3,-17 0-1,52 0 4,-52 0-9,-1 35 7,54-17-3,-19-18 3,-17 18-5,-17-18 4,-1 0-2,-34 0 1,34 0 0,18 0 0,-17 0 1,-36 0-1,35 0 0,-35 0 1,1 0-1,-19 0-1,1 0 2,-36 0-2,36 0 2,-1 0 0,-52 0-2,35 0 0,-18 0 3,18 0-4,17 0 4,-17 0-3,18 0 4,-18 0-7,35 0 6,0 0-4,18 0 3,-18 0-3,0 0 3,36 0-2,-71 0 2,70 0-1,1 0 0,-18 0 0,-18 0 0,35 17-1,1-17 2,52 0-1,-52 0-1,-1 0 2,1 0-1,17 0 2,0 0-4,35 0 4,-52 0-5,34 0 5,36 0-3,-70 0 3,52 0-4,-52 0 2,-36 0 0,0 0 0,-35 0 0,0 0-1,0 0 2,17 0-1,-34 0-1,-19 0 2,1 0-1,0 0 0,-1 0 0,19 0 0,16 0 9,-34 0-9,35 0-1,-18 0 1,1 0 0,16 0 1,19 0-2,0 0 3,-18 0-4,-1 0 3,19 0-2,-36 0-1,1 0 3,16 0 1,-34 0 37,0 0-32,-1 0-6,1 0-1,17 0 0,-17 0 0,17 0 1,0 0 8,-17 0 0</inkml:trace>
    </iact:actionData>
  </iact:action>
  <iact:action type="add" startTime="193836">
    <iact:property name="dataType"/>
    <iact:actionData xml:id="d12">
      <inkml:trace xmlns:inkml="http://www.w3.org/2003/InkML" xml:id="stk12" contextRef="#ctx0" brushRef="#br0">1676 13300 0,'17'0'105,"-17"-18"-100,53 18 3,18 0 8,-54-18-8,36 18 0,-17 0-1,-1 0 2,0 0 0,36 0-2,-36 0 1,18 0-1,35 0 2,-17 0 0,-1 0-2,-52 0 2,52 0-1,1 0 1,-53 0-3,52 0 5,-17 0-6,-18 0 6,36 0-6,-1 0 6,19 0-6,-1 0 4,0 0-1,0 0-1,0 0 2,18 0-1,-18 0 0,-35 0-1,0 0 1,18 0-1,-18 0 1,-36 0 1,36 0-1,-35 0 0,35 0 1,-35 0-2,-1 0 3,54 0-5,-18 0 5,-18 0-3,53 0 4,-17 0-6,17 0 5,18 36-5,-18-19 5,18-17-3,17 18 3,18 0-3,-17-18 0,35 53 1,-18-36 0,17 1-1,-34 17 2,17-35 0,18 35-1,-89-35 0,18 0 0,1 0-1,-1 0 1,-18 0 2,-17 18-3,0-18 2,53 18-3,-53-1 3,53-17-2,-53 0 4,0 36-6,35-19 6,0-17-5,18 18 4,-18-18-5,0 17 5,71 36-4,-35-53 2,34 18 0,-70 0 0,89-18-1,-89 17 2,18-17-2,-18 36 1,-53-36 0,18 0 0,-53 17 0</inkml:trace>
    </iact:actionData>
  </iact:action>
  <iact:action type="add" startTime="199750">
    <iact:property name="dataType"/>
    <iact:actionData xml:id="d13">
      <inkml:trace xmlns:inkml="http://www.w3.org/2003/InkML" xml:id="stk13" contextRef="#ctx0" brushRef="#br0">10231 13688 0,'-18'0'49,"0"0"-42,1 0 17,-1 0-16,-17 17-1,-18 1 1,35-18 0,-35 18 2,18-18-3,-18 17 0,18 1 1,-1-18 1,-34 35-1,35-35-1,-18 0 3,17 0 8,-16 0-12,34 0 3,-35 0-3,18 0 5,-18-17-5,-18-1 2,1-17-1,-36 17 1,53 0 0,18 1 0,-18-1 0,35 18 0,0-18 16,1 1 17,17-1-15,0 1-21,0-1 11,0-17-7,0 17-3,0 0 5,0-17-5,0 0 3,0 0-3,0 17 3,0 0-1,0-35 8,0 36-1,0-19-6,0 19 7,17 17-8,-17-18-1,18 1 3,17 17-4,-17-36 4,0 36-4,17-17 4,-17-1-4,17 0 4,0 1-4,0 17 4,1 0-3,-1-18 3,-17 18-4,17-18 3,-17 18-1,17 0 0,-18 0 0,19 0 0,-19 0-1,54-35 2,-53 35-1,34 0 0,-34 0 0,0-18-1,35 18 2,-36 0-1,19 0-1,-1 0 0,-18 0 10,1 0-7,0 0 12,-1 0 4,1 0-10,0 0-2,-1 0-7,1 0 3,17 18-3,1 0 8,-1-1-6,0 1-1,-17-18 0,-1 35 0,1-17 0,17-18 1,-17 35-2,-18-17 2,18 0-2,-1-1 11,-17 1-10,18-1 7,-18 1-9,0 17 11,17-35-10,1 53 18,0-35 8,-18 17-18,0 0 0,0-17-7,0 0 1,0 17-1,0-17 0,0 17 0,0-17 1,0-1-3,-18 18 5,0-17 6,1-18-2</inkml:trace>
    </iact:actionData>
  </iact:action>
  <iact:action type="add" startTime="202433">
    <iact:property name="dataType"/>
    <iact:actionData xml:id="d14">
      <inkml:trace xmlns:inkml="http://www.w3.org/2003/InkML" xml:id="stk14" contextRef="#ctx0" brushRef="#br0">21749 11165 0,'17'0'22,"36"0"-5,-17 0-9,69 18 1,-69-18-3,52 0 2,-53 18 0,53-18 0,1 17 1,16-17-2,-16 0 0,-1 0 3,53 0-2,-53 0-1,18 0 2,0 0-2,0 0 2,-18 0-2,0 0 2,35 0-2,-17 0 3,71 0-5,-54 0 6,54 0-5,-54 0 3,18 0-2,53 0 3,-88 0-4,70 0 3,-17 0-2,-35 0 2,-36 0-1,18 0-1,-1 0 2,-52 0-1,36 0 11,-37 0-16,19 0-1,-36 0 6,36 0 0,-1 0-1,-52 0 3,35 0-3,-35 0 1,17 0-1,0 0 3,18 0-5,-18 0 5,18 0-3,-35 0 0,35 0 2,17 0-2,-52 0 2,53 0 1,-36 0-5,18 0 4,0 0-1,-18 0 0,18 0 0,-18 0 0,0 0 0,-17 0 0,35 0 0,-18 0 0,1 0 1,-1 0-2,18 0 2,-36 0-2,1 0 3,17 0-4,1 0 3,16 0-2,-34 0 3,35 0-4,18 0 3,-54 0-2,36 0 2,0 0-2,0 0 1,35 0 0,-17 0 0,17 0 2,-35 0-4,-18 0 3,18 0-1,-18 0 0,1 0 40,-19 0 24,1 0 32,0 0-96,-1 0 0,1 0 1,-1 0-3,1 0 58,0 0-55,-1 0-2,1 0 2,17-17-2,-17-1 18</inkml:trace>
    </iact:actionData>
  </iact:action>
  <iact:action type="add" startTime="208859">
    <iact:property name="dataType"/>
    <iact:actionData xml:id="d15">
      <inkml:trace xmlns:inkml="http://www.w3.org/2003/InkML" xml:id="stk15" contextRef="#ctx0" brushRef="#br0">9578 12524 0,'0'0'0,"-18"17"5,1-17 12,-19 18-1,19-18-8,-36 18 8,18-18 0,-1 0-8,19 0 0,-1 0 1,0 0 0,1 0-3,-19 0 1,19 0 3,-1 0-3,0 0 2,-17 0-3,18 0 5,-1 0-6,0-18 4,-17-17-2,35-1 18,-18 1-18,18 0 9,-17-1-7,17-16 7,-36 16-8,36 1 1,0 17-1,0 1-1,0-36 2,0 35-1,0-17 0,0 17 0,0 1 1,0-19-2,0 19 3,0-54-5,18 54 6,0-36-6,-18 0 3,35 17-1,0-34 3,18 17-4,-18 18 3,36-54-2,-36 72 5,18-18-8,35-36 5,-35 53-1,18 18 1,-18-35-3,-18 17 3,0 1 0,36 17-1,-18-18-1,-36 18 0,36 0 3,-35 0-3,53 0 2,-1 0-2,-17 0 3,35 0-4,-35 0 5,0 0-5,0 0 2,-18 0-1,1 0 3,34 0-4,-17 0 4,-35 0-4,17 0 3,0 0-2,18 0 2,0 18 7,-53-1-9,18-17 5,17 36-6,-35-19 1,35 1 2,1 17-2,-19 1 1,36 16 0,-35-34 1,-1 17-2,36 18 1,-35-35-1,0 35 9,-1-53-6,1 17-4,-18 19 10,0-1 0,0-17-8,0-1 0,0 1 0,0 17 0,0-17 1,0 17-2,-18 0 1,-17 54 1,0-54-1,-1 18 0,-34 17-1,35-34 2,-36 34-1,18-17 0,18-18-1,0 1 3,-18 17-4,35-53 11,0 17-9,1-17 0,-36 0 7,35 0-6,-17 0-2,17 0 1,1 0 0,-19 0 1,19 0-1,-1 0 0,-17 0 0,17 0 0,0 0 0,1 0 0</inkml:trace>
    </iact:actionData>
  </iact:action>
  <iact:action type="add" startTime="213702">
    <iact:property name="dataType"/>
    <iact:actionData xml:id="d16">
      <inkml:trace xmlns:inkml="http://www.w3.org/2003/InkML" xml:id="stk16" contextRef="#ctx0" brushRef="#br0">12136 13353 0,'0'-18'135,"70"-17"-117,54 17-8,17 18-5,17-18 1,19 1 2,34-36 2,-87 53-2,35-18-1,-71 1 0,-35 17 1,-36-18 0</inkml:trace>
    </iact:actionData>
  </iact:action>
  <iact:action type="add" startTime="216568">
    <iact:property name="dataType"/>
    <iact:actionData xml:id="d17">
      <inkml:trace xmlns:inkml="http://www.w3.org/2003/InkML" xml:id="stk17" contextRef="#ctx0" brushRef="#br0">17410 15857 0,'52'0'134,"37"0"-126,17 0 1,52 0-2,-52 0 1,53 0-1,17 0 2,-35 0-2,36 0 1,-19 0 0,19 0 1,-36 0-2,35 0 3,-87 0-4,16 0 5,-16 0-5,-1 0 2,35 0-1,-70 0 2,35 0-1,-52 0 1,34 0-3,18 0 3,-17 0 0,-18 0-2,0-35 1,35 35 0,0-18 0,-17 18 0,17-17-1,-18 17 0,1 0 2,-18-18-2,35 1 3,-17-1-3,-36 18 2,18-18-3,17 18 4,-52-17-4,0 17 5,-1 0 6</inkml:trace>
    </iact:actionData>
  </iact:action>
  <iact:action type="add" startTime="223354">
    <iact:property name="dataType"/>
    <iact:actionData xml:id="d18">
      <inkml:trace xmlns:inkml="http://www.w3.org/2003/InkML" xml:id="stk18" contextRef="#ctx0" brushRef="#br0">17762 17410 0,'36'0'78,"-19"0"-70,36 0 0,0 0 1,-18 0-2,36 0 3,-18 0-3,0 0 1,35 0 0,18 0 0,-18 0 0,-35 0 0,35 0 0,18 0-1,-18 0 3,0 0-3,-17 0 3,-18 0-4,17 0 4,71 0-3,-52 0 2,34 17-3,-35-17 2,36 0 0,-36 0 0,35 0 0,-52 0 1,35 0 0,-18 0-2,-17 0 0,17 0 2,0 0-2,-17 0 1,-19 0 1,37 0-1,-36 0 1,35 0-3,-18 0 3,1 0-3,-18 0 5,0 0-5,35 0 5,0 0-7,0 0 7,71 0-5,-18 0 4,-17 0-5,52 0 3,-53 0 1,54 0-1,-71 0 0,17 0 0,-35 0 0,36 0 0,-36 0 1,0 0-2,71 0 2,-71 0-2,36 0 2,-54 0-2,-52 0 1,52 0 0,1 0 2,-53 0-4,35 0 3,-18 0-1</inkml:trace>
    </iact:actionData>
  </iact:action>
  <iact:action type="add" startTime="226003">
    <iact:property name="dataType"/>
    <iact:actionData xml:id="d19">
      <inkml:trace xmlns:inkml="http://www.w3.org/2003/InkML" xml:id="stk19" contextRef="#ctx0" brushRef="#br0">18080 18785 0,'88'0'143,"-17"0"-135,17 0 0,-18 0-1,36 0 2,-35 0-1,17 0-1,0 0 2,0 0-2,36 53 1,-36-53 1,18 0-1,-18 0 0,18 0 0,53 0-1,-36 0 3,-35 0-4,36 0 4,-36 0-4,0 0 4,36 0-4,-71 0 3,35 0-1,-18 0-1,18 0 2,-17 0-2,-18 0 2,0 0 0,17 0-3,1 0 1,-53 0 2,35 0-1,-18 0 1,0 0 14,-17 0 314</inkml:trace>
    </iact:actionData>
  </iact:action>
  <iact:action type="add" startTime="239531">
    <iact:property name="dataType"/>
    <iact:actionData xml:id="d20">
      <inkml:trace xmlns:inkml="http://www.w3.org/2003/InkML" xml:id="stk20" contextRef="#ctx0" brushRef="#br0">11889 17762 0,'-36'0'164,"-70"0"-152,54 0-7,-37-17 4,1-1-1,18 18-1,-1-18 3,-35-34-4,71 34 4,0 0-4,-1-17 4,1 17-3,0-17 3,35 17 4,0 1-7,-18-1 3,18 0-3,-17 1 1,-1-1 9,0-17 7,1 17-10,17 1-5,-18-1 0,18 0-3,0-17 3,-18-35-2,1 34 2,17 1-3,-18 0 4,18-1-4,-35-16 4,35 16-3,0 1 2,-18-18-3,18 0 3,0 18-1,0-18-1,0-18 1,0 1 0,0 35 1,0-89-1,0 71 0,0-35 1,0 0-2,0 17 1,0-17 0,0 35 1,35-35 0,-35 35-2,53-35 1,-35 35-1,35-35 3,-35 35-4,17-18 4,-18 1-4,19 17 5,-1 0-6,18-18 6,0 1-6,-18 17 5,53-18-3,-52 18 1,52 0-1,18-35 2,-1 35-1,-34-17 0,35 17 0,17-18-1,-17 18 2,-35 18-2,35-35 1,-36 52 2,36-35 3,35 0-12,-35 0 8,17 0-2,-17 0 2,53 0-2,-53 18 4,-18 17-6,18 1 5,0 17-4,17-18 4,1 18-4,34 0 4,-17 0-4,71 0 5,-106 0-6,106 0 3,-71 0 0,53 0 1,-53 0-2,35 0 1,36 0 1,-36 0-1,18 0-1,-17 0 3,34 0-3,-34 0 0,52 0 3,18 0-3,-18 0 2,1 0 0,-1 0-1,18 0-2,17 0 4,36 71-5,71 52 5,-71-52-3,-18-1 2,0 36-3,53-35 3,-17 35-1,52-1-1,-70 1 2,0-53-2,-36 53 1,89 0 1,-53-53-2,-53 35 1,18-18 0,-89 1 0,18 0 1,-106-36-2,0 35 2,-17-34-2,-36-19 2,-17 19-2,17 34 2,-35 1-2,35 17 4,18 0-6,-35-17 5,0-1-4,-1 18 3,19 36-1,-19-54-1,1 19 2,-18 87-2,17-53 1,-17 1 1,0-36-1,0-17-1,0-1 1,0-17 1,0-18-2,0 36 1,0-53 1,0 17-1,0 0 1,-35 18-2,18-18 2,-36 1-2,-18 17 3,1-18-4,-19 35 4,19-34-5,-36 17 4,-53 35-2,106-71 1,-53 36 0,-52 0-1,34 0 2,1-18-1,-18 18-1,0-35 2,-18 17-1,-18 18 0,-17 18 0,18-18 0,-18 0 0,53-18 0,-18 0 1,-17 18-2,17-18 3,0-35-3,-17 36 2,-36-1-4,18-35 6,0 0-5,18 0 3,-18 0-2,-18 0 3,36 0-4,-54 0 4,1 0-3,-18 0 2,18 0-3,-71 0 3,71 0-1,-1 0 0,1 0-1,-36 0 1,54 0-1,-1 0 1,18 0 1,18 0 1,17 0-3,18 0 1,-18 0 1,53 0-3,-53 0 5,54 0-5,-19 0 3,1 0-2,-54 0 4,-34 0-6,34 0 3,-34-18-1,-54-70 2,-35 53-1,-35-71-1,-159-35 1,141 70 0,124 18 0,53 36 1,17 17-1,71-36-1,52 36 2,-17-35-1,53 18-1,-52 17 1,34 0 0,-35 0 0,18-18 1,-53 18-2,52 0 2,1 0-2,-18 0 2,35 0 9,1-18 117,34-17-128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5T04:0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86">
    <iact:property name="dataType"/>
    <iact:actionData xml:id="d0">
      <inkml:trace xmlns:inkml="http://www.w3.org/2003/InkML" xml:id="stk0" contextRef="#ctx0" brushRef="#br0">3351 4198 0,'36'0'70,"52"0"-61,18 0-2,0 0 2,17 0-1,53 0 1,-17 0-1,18 0-2,-36 18 4,53 17-4,-18 0 3,0-35-2,-52 18 3,-1 17-5,36-17 6,-71-18-5,1 35 4,34-17-4,-17-18 4,-18 17-4,0-17 3,36 36-1,-36-36-1,18 0 2,-18 0-1,0 0 0,-17 0 0,-18 0 1,-18 0-2,35 0 1,19 35-1,-19-17 2,1-18-1,-18 17 1,52-17-2,-52 18 3,71-1-5,-18 1 6,-36-18-6,18 0 4,-35 0-3,36 0 4,-19 0-3,36 0 1,-18 0 0,36 0 3,-36 0-6,18 0 3,-53 0 1,17 0-2,-17 0 1,0 0 0,0 0 1,-18 0-2,0 0 2,-17 0-2,17 0 2,-17 0-2,17 0 3,-17 0-4,17 0 5,-17 0-6,35 0 5,-18-18-4,-17 18 5,35 0-5,-1 0 3,1-17-2,0 17 0,18 0 1,17-35 0,18 17 1,-18 0-2,36 18 1,-1-17 0,18 17 0,-17-53-1,-1 35 1,36 0 1,0 1-2,-71 17 2,35-53-1,36 35 0,-106 18 1,70-17 11,18-1-18,-35 18-1,18-53 7,-36 53-1,53 0 3,-17 0-3,17 0 3,17 0-3,-16 0 2,-54 0-3,70 0 2,-34 0 0,-18 0 0,0 0 0,-71 0 0,18 0 1,-36 0-1,1 0-1,0 0 2</inkml:trace>
    </iact:actionData>
  </iact:action>
  <iact:action type="add" startTime="8393">
    <iact:property name="dataType"/>
    <iact:actionData xml:id="d1">
      <inkml:trace xmlns:inkml="http://www.w3.org/2003/InkML" xml:id="stk1" contextRef="#ctx0" brushRef="#br0">12823 4233 0,'18'0'94,"35"0"-78,-18 18-8,36-18-1,17 18 2,-17-18-1,17 17-1,0-17 2,-17 0-2,-1 0 3,-35 0-3,36 0 2,-18 0-2,0 0 3,-18 0-3,0 0 2,1 0-2,34 0 0,-35 0 1,36 0 10,-36 0-12,1 0 2,-19 0 0,18 0 0,1 0 1,-1 0-1,18 0 0,0 0 0,-18 0 0,18 0 0,18 0 0,-1 0 0,-17 0-1,18 36 3,-18-36-6,-1 17 7,-16-17-4,17 0 2,-36 0-2,19 0 89,-19 0-88,36 0 9,-35 0-8,52 0-3,19 0 3,-1 0-2,-18 0 3,-34 0-3,-1 0 2,-18 0-2</inkml:trace>
    </iact:actionData>
  </iact:action>
  <iact:action type="add" startTime="56687">
    <iact:property name="dataType"/>
    <iact:actionData xml:id="d2">
      <inkml:trace xmlns:inkml="http://www.w3.org/2003/InkML" xml:id="stk2" contextRef="#ctx0" brushRef="#br0">7955 10530 0,'-18'0'22,"18"-17"34,18 17-48,0 0 0,17 0 0,18 0 8,0 0 0,0 0-8,-18 0 0,36 0 1,-18 0-1,35 0-1,-35 0 2,17 0-2,1 0 2,-18 0-3,0 0 4,17 0-3,1 0 4,52 0 6,-52 0-13,-18 0 7,0 0-6,-1 0 5,-34 0-4,17 0 3,-17 0-2,0 0 82,-1 0-82,1 17 1,0-17 32</inkml:trace>
    </iact:actionData>
  </iact:action>
  <iact:action type="add" startTime="59481">
    <iact:property name="dataType"/>
    <iact:actionData xml:id="d3">
      <inkml:trace xmlns:inkml="http://www.w3.org/2003/InkML" xml:id="stk3" contextRef="#ctx0" brushRef="#br0">10813 10513 0,'53'0'86,"17"0"-79,18 0 1,0 0 0,1 0 0,34 0 0,18 0 0,0 0 1,-17 0-2,-36 0 3,-17 0-4,-36 0 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5T04:06:31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095">
    <iact:property name="dataType"/>
    <iact:actionData xml:id="d0">
      <inkml:trace xmlns:inkml="http://www.w3.org/2003/InkML" xml:id="stk0" contextRef="#ctx0" brushRef="#br0">8696 12929 0,'18'0'126,"70"0"-118,18 0-1,-18 0 1,53 0 0,-18 0 0,1 0-1,70 0 2,18 0-1,17 18 2,18 35-4,0 0 3,-71-36-2,1 1 3,-89-18-4,35 18 5,-35-18-6,-35 35 5,-17-35-4</inkml:trace>
    </iact:actionData>
  </iact:action>
  <iact:action type="add" startTime="53105">
    <iact:property name="dataType"/>
    <iact:actionData xml:id="d1">
      <inkml:trace xmlns:inkml="http://www.w3.org/2003/InkML" xml:id="stk1" contextRef="#ctx0" brushRef="#br0">12982 12806 0,'0'-18'111,"18"18"-102,17 0 0,36 0-3,-36 0 1,53 0 2,18 0 0,-18 0-2,89 0 1,-72 0-1,1 0 3,0 0-3,0 0 3,-53 0-5,17 18 6,19-18-6,-54 17 6,35-17-5,19 0 3,-19 18-1,18-18 1,18 35-2,-18-17 0,-35-18 2,0 0-1,18 0 0,17 0 1,-35 0-3,-18 0 3,36 0-1,-18 0 1,0 0-2,-18 0 0,0 0 1,36 0-1,-18 0 10,-36 0-8,36 0-2,-18 0 2,1 0-2,-1 18 1,18-18-1,-18 17 3,18-17-3,35 36 3,-70-36-4,52 0 2,1 17-1,-18-17 2,0 0 0,35 0-1,-35 0-1,18 0 1,-1 0 0,-35 0 0,18 0 1,18 0-2,-54 0 2,54 0-2,-36 0 2,1 0-2,-1 0 2,18 0-3,17 0 6,-52 0-7,70-17 5,-17 17-4,-1 0 4,18 0-4,-70 0 3,53 0-2,-1 0 2,-52 0-2,52 0 1,-34-18 1,-19 18-1,1 0 1,17 0-3,-17 0 2,0-18 0,-1 18 10,1 0-4,-1-17-6,1 17-1,17-18 3,-17 18-4,-18-18 4,35 18-3,-17-17 2,17-19-3,36 1 11,-18 0-10,-18 17 1,18-17 0,17-53 0,1 35 0,0 0 0,-19 0 1,37-18-1,-36 19 0,-18-1 0,-18 0 0,36-35 1,-35 52-2,0-34 3,-1 17-4,1 35 3,-18-52-2,0 34 3,18 19-4,-18-19 4,0 19-4,0-1 3,0 0-3,0 1 5,0-1-5,-18-17 11,18 17-7,-18 18-3,1-53 0,-19 18 10,19-18-3,-1 53-6,-17-53 0,17 36 0,-17-36 0,0 35 0,35 0-1,-71-17 3,18 18-3,36-1 3,-36 0-4,-18-17 4,0 17-4,-17 1 5,-88 17-6,70-18 5,-53-35-4,-35 35 2,71 18 0,-89-52-1,36 52 3,-71-36-3,70 1 0,-34 0 2,34 35-1,36 0 0,18 0 0,-1 0 0,1 0 1,17 0-2,0 0 1,18 0 0,0 0 2,17 0-4,36 0 3,-36 0-3,-17 0 5,18 0-5,-19 0 3,37 0-1,-37 0 1,36 0-3,-35 0 2,-35 17 0,52 19 1,-35-19-1,36 1-1,-36 52 1,18-34-1,35-1 3,0-17-3,18-1 2,-18 1-2,0 17 2,35-17-2,-35 0 2,18 17-2,0-35 2,35 17-2,-71 36 3,36-17-4,0-19 4,-18 19-4,0-1 4,18 0-4,-18 18 3,17-18-1,19 1-1,-19-1 1,19 0 0,-36 36 0,53-18 0,-18 0 0,18-18 0,0 35 1,0-34-2,0-1 2,0-17 7,0-1 23,35-17-23,-17 0-7,17 0 7,-17-17-1</inkml:trace>
    </iact:actionData>
  </iact:action>
  <iact:action type="add" startTime="59606">
    <iact:property name="dataType"/>
    <iact:actionData xml:id="d2">
      <inkml:trace xmlns:inkml="http://www.w3.org/2003/InkML" xml:id="stk2" contextRef="#ctx0" brushRef="#br0">12788 14287 0,'18'0'4,"-1"0"7,36 0-5,0 0 2,-17 0-1,-1 0 4,0 0-3,18 0-3,-35 0 3,35-17 1,-18 17-2,18 0 1,-18 0 1,18 0-2,0 0 2,0 0-1,35 0 0,-17 0 0,17 0 2,0 0-4,0 0 4,-17 0-4,17 0 4,0 0-4,-17 0 3,17 0-2,-53 0 2,53 0-2,-17 0 1,-1 0 0,19 0 0,-36 0 0,-1 0 2,1 0-2,18 0-2,-36 0 3,18 0-1,-35 0 0,52 0-1,-17 0 2,0 0-2,0 0 3,18 0-3,-1 0 1,-35 0 0,54 0 1,-36 0-3,-18 0 4,0 0-5,0 0 5,18 0-3,0 0 16,-35 0-7,0 0 0,17 0-8,0 0 1,-17 0-2,17 0 4,53 0 3,-35 0-6,-18 0-1,1 0 3,-1 0-2,0 0 1,-17 0 7,-1 0-10,1 0 4,0 0-3,-1 0 8,19 0 11,-19-18-20,1 18 34,0 0-31,-1 0 7,19 0-8,-19 0 1,18 0-3,-17 0 3,17 0-1,1 0 1,-1 0-3,0 0 3,18 0-3,-35 0 5,52 0-5,-52-17 3,0 17-2,-1 0 0,1 0 3,17 0 13,-17 0 155,35 0-170,17 0 8,-34 0-10,34 0 3,1 0-1,52 0 1,-17 0-2,70 0 0,-70 0 3,71 0-3,17-53 1,-18 35-1,-53 0 1,1 18 0,-36-35 0,-17 0 0,-1 35 0,-35 0-1,-17 0 3,0 0-3,-1 0 3,19 0 62,-19 0-65,1 0 8,17 0-8,18 0 3,0 0-2,-18 0 0,1 0-1,17 0 2,-36 0 8,1 0-8</inkml:trace>
    </iact:actionData>
  </iact:action>
  <iact:action type="add" startTime="64079">
    <iact:property name="dataType"/>
    <iact:actionData xml:id="d3">
      <inkml:trace xmlns:inkml="http://www.w3.org/2003/InkML" xml:id="stk3" contextRef="#ctx0" brushRef="#br0">12400 15575 0,'18'0'166,"17"0"-156,0 0-5,36 0 7,-18 0-8,17 0 7,1 0-5,-1 0 4,-17 0-4,18 0 2,-36 0 0,18 0 0,0 0 0,-18 0 2,1 0-2,-1 0-1,-17 0 1,-1 0-1,1 0 2,-1 0-1,36 0 0,-35 0-1,17 0 3,1 0-4,16 0 4,-34 0-4,17 0 3,1-18-2,-1 18 3,0 0-4,0-17 5,1 17-7,-1 0 6,18 0-4,0 0 3,0 0-2,-18 0 2,0-18-1,1 18-1,-19 0 1,19 0 1,-1 0-1,-18 0 1,36 0-2,-35 0 1,17 0 0,1 0 0,-1 0 1,0-17-2,-17 17 3,17 0-3,0 0 3,1 0-5,-1 0 6,18 0-6,-36 0 6,36 0-6,-35 0 5,53 0-4,-1 0 2,1 0 0,-36 0 0,35 0 2,1 0-4,-36 0 3,18 0-2,18 0 2,-54 0-1,54 0-1,-18 0 2,0 0 1,53 0 6,-53 0-11,-18 0 4,0 0-2,36 0 2,-18 0 7,-36 0-10,36 0 4,-35 0-3,17 0 1,-17 0 0,-1 0 2,36 0-5,-17 0 3,-1 0 1,0 0 0,0 0-2,1 0 2,17 0-2,-18 0 1,0 0 0,0 0-1,1 0 2,-1 0-1,18 0 1,-18 0-2,0 0 2,1 0-2,-1 0 3,-17 0-4,-1 0 3,19 0-2,-1 0 2,-18 0-2,1 0 3,0 0-4,17 0 3,-17 0-1,-1 0 1,19 0-3,-1 17 3,18-17 7,0 0-1,-36 0-6,1 0-1,17 0 0,1 0 10,-1 18-12,-18-18 2,1 0 0,0 0 1,17 0-3,0 0 3,1 0-3,16 0 4,-16 0-3,-1 0 1,18 0-1,0 0 2,-36 0-1,36 0 0,-35 0-1,35 0 2,-18 0 0,1 0-1,-1 0-1,18 0 2,17 0 7,-52 0-8,35 0-1,-18 0 2,0 0-1,18 0 1,0 0-3,18 0 11,-36 0-7,0 0-5,1 0 6,-1 0-6,18 0 5,-36 0-4,36 0 4,-17 0-3,-1 0 1,18 0-1,0 0 2,-36 0-1,54 0 0,-18 0-1,-36 0 1,1 0 0,35 0 0,-35 0 1,17 0-2,-17 0 2,35 0-2,-18 0 4,0 0-6,-17 0 5,52 0-5,-52 0 6,17 0-4,18 0 1,-35 0-1,17 0 2,36 0-1,-54 0 0,54 0-1,-1 0 2,1 0-1,-36 0-1,18 0 1,18 0 0,-54 0 0,54 0 1,-1 0-1,-52 0-1,53 0 1,-36 0 0,18 0 2,0 0-4,0 0 5,-18 0-5,0 0 5,36 0-6,-36 0 4,0 0-3,36 0 2,-36 0 1,18 0-2,35 0 1,-17 0 0,-1 0 1,-34 0-1,34 35 0,1-35-1,17 35 1,-53-35 0,53 18 0,-17-18 0,-18 0 0,17 0 0,-34 0 0,52 53-1,-35-53 2,-36 0-1,36 0 1,0 0-2,-17 0 3,34 0-4,-35 0 4,18 0-4,18 0 3,-18 0-2,17 0 2,19 0-1,-37 0 3,37 0-8,-19 0 7,18 0-2,-35 0 0,0 0-1,35 0 2,-17 0-2,17 0 2,36-18-2,-54 18 2,36 0-2,-18 0 1,18 0 1,-53 0-1,35-17 0,18 17-1,-18 0 2,0 0-1,1 0 2,-19 0-4,-35 0 4,36 0-5,0 0 4,-19 0-1,-34 0 0,17 0-1,-17 0 1,17 0 0</inkml:trace>
    </iact:actionData>
  </iact:action>
  <iact:action type="add" startTime="72497">
    <iact:property name="dataType"/>
    <iact:actionData xml:id="d4">
      <inkml:trace xmlns:inkml="http://www.w3.org/2003/InkML" xml:id="stk4" contextRef="#ctx0" brushRef="#br0">3193 17198 0</inkml:trace>
    </iact:actionData>
  </iact:action>
  <iact:action type="add" startTime="74058">
    <iact:property name="dataType"/>
    <iact:actionData xml:id="d5">
      <inkml:trace xmlns:inkml="http://www.w3.org/2003/InkML" xml:id="stk5" contextRef="#ctx0" brushRef="#br0">12559 17216 0,'35'0'70,"18"0"-62,-18 0-1,36 0 2,-1 0-2,1 0 4,-18 0-5,17 0 4,1 0-5,-36 0 5,36 0-4,-1 0 4,-34 0-3,17 0 0,0 0 2,-18 0-1,18 0-1,-18 0 2,18 0-2,17 0 10,-17 0 0,-17 0-10,-1 0 1,0 0 0,1 0 2,-1 0-4,18 0 3,-36 0-2,54 17 3,-36-17-4,0 0 4,18 0-4,0 0 1,0 0 9,-35 0-7,35 0-1,-18 0-1,18 0 1,0 0 1,0 0-2,0 0 1,17 0 1,1 0-1,-18 0-1,-18 0 1,36 0 1,-19 0-1,37 0 0,-36 0 0,17 0-1,1 0 3,-36 0-2,36 0 0,-19 0-2,1 0 5,-17 0-6,17 0 5,-1 0-4,-16 0 4,-1 0-3,0 0 1,1 0 0,17 0 0,-36 0 0,36 0 0,0 0 0,-18 0 0,36 0 1,-36 0-2,18 0 2,18 0-2,-36 0 3,35 0-5,-17 0 6,-17 0-5,34 0 4,-52 0-4,35 0 5,17 0-6,-52 0 5,35 0-4,-36 0 3,54 0-3,-36 0 3,36 0 0,-18 0 6,0 0-7,-36 0-1,19 0 1,-1 0 1,35 0-1,-52 0 0,0 0 0,17 0-1,-17 0 1,17 0 0,0 0 0,-17 0 1,35 0-2,-18 0 3,0 0-4,-17 0 4,17 0-4,0 0 4,18 0-3,-17 0 3,17 0-4,17 0 1,-17 0 2,18 0-1,-1 0 0,1 0 0,-18 0-1,-18 0 2,18 0-1,-18 0 2,0 0-3,-17 0 2,0 0-2,17 0 1,-17 0 7,-1 0-6,1 0-2,17 0 3,0 0-4,-17 0 3,17 0-2,1 0 0,34 0 1,-17 0 0,18 0 1,17-35-1,-18 35-1,19-18 2,-19 18-1,-52-17 0,35 17-1,-36 0 2</inkml:trace>
    </iact:actionData>
  </iact:action>
  <iact:action type="add" startTime="85453">
    <iact:property name="dataType"/>
    <iact:actionData xml:id="d6">
      <inkml:trace xmlns:inkml="http://www.w3.org/2003/InkML" xml:id="stk6" contextRef="#ctx0" brushRef="#br0">20373 17339 0,'18'0'277,"-1"0"-276,36 0 17,-35 0-1,17 0-1,0 0-1,1 0-6,-1 0 7,-18 0-10,19 0 4,-19 0-2,1 0 0,17 0-2,-17 0 5,17 0-6,-17 0 6,17 0 3,-17 0-7,35 0 10,-36 0-2,1 0-6,0 0-1,17 0 0,-17 0 0,17 0 0,0 0 0,-17 0-1,17 0 2,18 0-1,-35 0 2,34 0-3,-34 0 2,0 0-3,35 0 6,0 0-9,-36 0 7,1 0-3,35 0 5,-18 0-8,0 0 7,1 0-5,34 0 2,-35 0-1,1 0 1,17 0 1,-36 0-1,36 0-1,-35 0 2,35 0-1,-18 0-1,18 0 10,-35 0-9,17 0-1,0 0 2,0 0-2,18 0 2,0 0-2,0 0 3,0 0-5,18 0 6,17 0-5,-18 0 3,1 0-3,0 0 4,-19 0-3,19 0 2,-18 0-2,17 0 1,-34 0 1,17 0-2,-18 0 1,18 0 1,-36 0-1,19 0 0,-19 0-1,1-18 1,17 18 0,-17 0 1,0 0 0,17 0-3,-17 0 3,52 0-1,-35 0 1,1 0-2,34 0 2,-35 0-3,18 0 5,18 0-6,-18 0 3,17 0 0,-34 0 0,17 0 0,0 0 0,-36 0 1,54 0-1,-1 0 0,-52 0 0,35 0 0,-18 0 0,18 0-1,0 0 1,-18 0 0,18 0 0,-18 0 1,36 0-3,-36 0 3,18 0-2,18 0 3,-18 0-3,17 0 2,-17 0-3,35 0 4,-17 0-3,-18-17 2,-18 17-2,18 0 4,0 0-6,-18 0 4,18 0-1,-35-36 0,35 36-1,-36 0 2,1 0-1,17 0 0,18 0 0,-35 0-1,17 0 2,18-17-2,-35 17 2,34-18-2,-16 18 3,17 0-4,-18 0 5,18-17-5,0 17 4,-18-18-4,18 18 4,-35 0-5,35 0 4,-18-18-1,0 18-1,0 0 2,18-17-1,-35 17 0,52 0 0,-34-18-1,34 18 0,-17 0 2,71-35-1,-54 35 0,18 0 0,1 0 0,-1 0 0,35-18 1,-52 18-1,-18-18 1,-18 18-4,-17 0 8,17-17-9</inkml:trace>
    </iact:actionData>
  </iact:action>
  <iact:action type="add" startTime="101639">
    <iact:property name="dataType"/>
    <iact:actionData xml:id="d7">
      <inkml:trace xmlns:inkml="http://www.w3.org/2003/InkML" xml:id="stk7" contextRef="#ctx0" brushRef="#br0">18415 7161 0,'-35'0'26,"17"0"-21,0 0 1,-34 0 3,34 0-1,-53 0 0,1 0 0,52 0 0,-52 0-1,17 0 2,35 0 7,0 0-8,1 0 24,-1 0-22,0 0 6,1 0-10,-1 0 4,1 0-3,-1-17 2,-17-1-3,-1-17 3,19 35-2,17-53 1,-36 18 0,19-1 0,-1 1-1,1 17 3,17 1-3,0-18 1,0-1 0,0 1-1,0-18 1,0 35 0,0-52 0,0 35 0,0-18 0,0-18 1,0 36 0,0-18-2,0 0 3,35 0-5,-35 18 5,17 17-2,1-35 2,-18 36-5,18-1 4,-1-35 7,-17 35-6,18 1-4,0 17 1,-1-36 9,1 19 3,0 17-4,-1 0-9,1 0 2,17-18 0,-17 18 1,-1 0-1,1 0 1,0 0-3,35 0 5,-36 0-6,18 0 6,1 0-5,-1 18 3,0-1-2,36 1 2,-53 0-4,-18-1 6,35 1-3,-18 0-1,-17-1 1,36 1 0,-1 17 0,0 18 0,1 0 8,-19-18-8,1-17 0,-18 17 1,17 1-1,-17-1 0,18 0-3,-18 0 5,0-17-3,0 0 3,0 17-4,0 0 10,0 0-6,0-17-3,0 0 1,0-1 0,0 1-1,0 0 1,-18-18 0,1 53 1,17-36-2,-18-17 1,1 18 1,17 0 14,-18-18-6,0 17-9</inkml:trace>
    </iact:actionData>
  </iact:action>
  <iact:action type="add" startTime="105088">
    <iact:property name="dataType"/>
    <iact:actionData xml:id="d8">
      <inkml:trace xmlns:inkml="http://www.w3.org/2003/InkML" xml:id="stk8" contextRef="#ctx0" brushRef="#br0">13282 18450 0,'0'-17'126,"0"-1"-117,71-17-1,-1 35-1,36-18 3,17 18-4,36-18 4,-18 1-4,-17-36 4,35 35-3,-71 18 2,-53 0-3,-17-17 6,-1 17-8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5T04:08:32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39">
    <iact:property name="dataType"/>
    <iact:actionData xml:id="d0">
      <inkml:trace xmlns:inkml="http://www.w3.org/2003/InkML" xml:id="stk0" contextRef="#ctx0" brushRef="#br0">4216 4921 0,'53'0'64,"52"-53"-56,1 53 0,18-17 0,70-1 1,-18 0-3,36-35 2,-18 53 1,0 0-1,-18 0 0,54 0 0,-36 0 1,17 0 0,-87 0-4,17 0 5,35 0-3,-17 0 3,-18 0-4,18 0 4,-53 0-3,70 0 2,-17 0-3,17 0 4,-35 0-4,36 0 2,-19 0 0,19 0 1,-36 0-2,18 0 1,-71 0 0,-53 0-1,18 0 2,-18-17-1,-17 17 9,0 0 8,-1 0-19,19 0 4,-1 0-5,0 0 5,53 0-4,-35 0 4,35 0-4,18 17 4,-88-17-3,17 0 3</inkml:trace>
    </iact:actionData>
  </iact:action>
  <iact:action type="add" startTime="3097">
    <iact:property name="dataType"/>
    <iact:actionData xml:id="d1">
      <inkml:trace xmlns:inkml="http://www.w3.org/2003/InkML" xml:id="stk1" contextRef="#ctx0" brushRef="#br0">10336 8767 0,'36'0'14,"34"0"-5,1 17-3,17 1 3,35 35-2,36-18 2,-53-17-2,-18-18 1,18 53 0,-53-53 0,0 17 0,35-17 0,-35 0 0,-18 0 0,18 18 0,18 17 0,35-17 0,-18 17 0,0-17 2,18-18-4,35 35 3,-35-17-2,17-18 3,18 17-4,18 18 3,-35-35-2,52 36 3,-88-36-2,36 17 0,-1 19-1,-35-36 1,18 17 1,-53-17-1,18 0 0,-1 0 0,18 0-1,-35 0 2,-17 0-1,52 36-1,-18-19 2,-17-17-2,18 18 3,52-18-4,-35 18 4,1-18-3,16 35 2,-16-35-3,-1 17 4,-18-17-5,19 0 6,-1 0-6,18 18 6,-18 0-5,0-18 1,18 53 1,-18-36 1,18-17-2,-18 18 2,0-18-1,18 18 1,18 17-1,-36-35 0,0 17 0,0-17-1,71 36 2,-36-19-2,-34-17 1,34 36 0,0-19 1,-17-17-3,71 0 4,-71 0-3,17 0 3,0 0-4,1 0 2,-1 0 0,-34 0 0,-1 0 0,0 0 1,0 0-2,0 0 1,18 0 1,-18 0-2,1 0 1,-1 0 0,35 0 1,1 0-2,52 0 1,-70 0 1,70 0-1,-52 0-1,35 0 2,17 0-3,-70 0 4,17 0-3,54 0 2,-19 0-3,-16 0 5,-1 0-5,-18 0 3,54 0-3,-54 0 3,0 0-2,54 0 3,-54 0-3,-17 0 2,53 0-2,-18 0 1,-18-17 0,72-1 0,-54-17 0,70-1 0,-52 36-1,17-35 1,18 35 2,-35 0-3,35 0 2,18 0-2,-53 0 1,17 0-1,-35 0 3,36-17-4,-72-1 6,19-17-8,-54-1 5,1 36-2,-53-17 4,35-19-5,-36 19 2,1 17 8,-18-35 40,0 17-22,0 0-17,0-17-12,0 0 10,0 17-5,0-17-3,0-18 2,0 35-2,0-35 2,0 18-2,0 17 1,0-17-1,0 17 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5T04:09:28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630">
    <iact:property name="dataType"/>
    <iact:actionData xml:id="d0">
      <inkml:trace xmlns:inkml="http://www.w3.org/2003/InkML" xml:id="stk0" contextRef="#ctx0" brushRef="#br0">1799 3687 0,'35'0'225,"1"0"-217,34 0-2,18 0 5,1 0-5,-19 0 4,18 0-5,36 0 4,-71 0-2,0 0 3,0 0-3,-36 0 2,19 0-3,-19 0 2,18 0 16,-17 0-15,0 0-2,35 0 1,0-36 0,-36 36 0,18 0 1,18-17 4,-35 17-9,35 0 1,-18 0 6,1 0-5,-19 0 4,1 0-2,35 0-1,-36 0 0,19 0 1,17 0 0,-1 0 1,-34 0-1,17 0 0,1 0-2,17 0 3,-18 0 0,18 0-2,0 0 1,-18 0 0,18 0 1,17 0-1,-17 0 1,36 0-2,-1 0 2,-18 0-2,-17 0 2,18 0-2,-36 0 2,36 0-3,-54 0 5,19 0-7,-19 0 6,1 0 5,17 0-7,-17 0 1,17 0-1,0 0 0,18 0 0,-18 0 0,36 0-1,-18 0 2,17 0-2,-34 0 2,34 0-1,1 0-1,-36 0 1,36 0 1,-18 0-2,-18 0 1,35 0 1,-17 0-1,-35 0 1,35 0-3,-18 0 4,0 0-4,-17 0 4,17 0-4,1 0 3,17 17-1,-18-17 0,-17 0-1,34 18 1,-16-18 1,17 0-1,0 0 0,-18 0-1,18 0 2,17 0-1,-17 0 0,18 0 0,-18 0 0,17 0 0,-17 0 0,0 0 0,-35 0 1,35 0-2,-36 0 3,36 0-4,-35 35 4,17-35-5,18 0 6,-35 0-5,35 18 2,-1-18 0,1 0 0,-17 17 0,52-17 0,-35 0 0,0 18-1,-18-18 1,36 35 1,-19-35-1,19 18-1,0-18 9,-19 18 0,-34-18-7,53 0-2,-18 0 3,0 17-4,35-17 4,-18 36-3,-17-36 1,71 17 0,-36 1 1,35-18-3,-52 17 2,52-17 0,-34 0 4,-19 0-8,18 0 5,-35 0-1,18 0 1,-36 0-3,0 0 3,1 0 0,-19 0-3,1 0 3,0 0-1,-1 0 89,18 0-66,-17 0-24,0 0 10,17-35-10,-17 18 10,-1-1-10,1 0 2,0 1-1,-1-1 0,-52 18 512,0 0-512,-1 0 0,1 0 0,-18 0 0,0 18 0,36-18 0,-36 0 0,0 0-1,53 17 2,-18-17-1,0 0 0,1 0 0,-1 0-1,1 0 41,-19 0-8,19 0-31,-1 0 14,-17 0-14,17 0 0,0 0-2,-17 0 1,0 0 0,17 0-1,-17 0 1,-18 0 0,35 0-1,-34 0 2,16 0-1,1 0 1,0 0-1,-18 0-1,35 0 1,-35 0 1,18 0-1,0 0-1,-1 0 1,1 0 0,17 0 0,1 0 1,-18 0 15,17 0-16,0 0 8,1 0-8,-1-17 0,0 17 9,1 0-11,-1 0 11,0 0-3,1 0 3,-18 0-1,17 0-8,0-18 8,-17 18 1,17 0-2,1 0-7,-1 0 0,-17-18 0,17 1 0,0 17 0,1 0 1,-1 0-1,-17 0-1,-18-18 1,18 18 9,17 0-10,-17 0 3,0 0-3,17 0 16</inkml:trace>
    </iact:actionData>
  </iact:action>
  <iact:action type="add" startTime="21041">
    <iact:property name="dataType"/>
    <iact:actionData xml:id="d1">
      <inkml:trace xmlns:inkml="http://www.w3.org/2003/InkML" xml:id="stk1" contextRef="#ctx0" brushRef="#br0">4339 5256 0,'-17'0'39,"-1"0"1,0 0-23,1 0 15,52 0 520,-17 18-543,52-18-1,18 18-1,-17-18 1,-18 0 0,35 17 0,0 19 0,-17-36-1,17 17 1,0-17 1,-17 18-2,-1-18 1,-17 17 0,35-17 0,0 0 0,-17 0 1,-18 0-1,35 0-1,0 0 2,18 0-1,-18 0-1,1 0 3,34 0-4,-70 0 2,53 36 0,-53-36 2,35 0-3,-35 0 1,17 0-1,-17 0 1,-17 17 0,34-17 1,-17 0-1,-18 0-1,36 0 2,-18 18-2,-18-18 1,36 0 0,-1 0 0,1 0 0,-36 0 0,53 0 1,18 0-1,-53 0-1,35 0 1,0 0 0,-17 0 1,17 0-1,-17 18-1,17-18 2,18 35-1,-18-35 0,0 0 0,-17 0 0,17 0 0,-18 0-1,36 0 1,-35 0 0,17 0 1,0 0-1,-17 0 0,-1 0-1,-17 0 1,0 0 1,0 0-1,-35 0 0,52 0-1,-17 18 1,-18-1 0,18-17 0,18 0 0,-53 0 0,52 18 0,1-18 0,34 35 0,-34-35 0,-18 18 0,35-18 0,-17 0 1,-18 0 0,17 0-3,-17 0 2,0 0 1,-35 0-1,52 0-1,-52 0 2,17 0-1,-17 0 0,17 0-1,-17 0 1,-1 0 1,19 0 9,-19 0-3,1 0-8</inkml:trace>
    </iact:actionData>
  </iact:action>
  <iact:action type="add" startTime="22812">
    <iact:property name="dataType"/>
    <iact:actionData xml:id="d2">
      <inkml:trace xmlns:inkml="http://www.w3.org/2003/InkML" xml:id="stk2" contextRef="#ctx0" brushRef="#br0">10654 5592 0,'0'0'0,"35"0"5,0-36 4,54 19 2,-72 17-9,36-18 8,18 18-2,-1-18 0,-34 18 0,34 0 1,18-35-2,18 17 2,-53 18-2,0-17 4,18 17-6,-19 0 5,19-18-5,-36 18 6,36 0-5,-1 0 3,-34 0-2,17 0 1,17 0 0,1 0 1,-36 0-2,36 0 1,-1 0 0,18 0 0,-35 0 0,35 0 0,18 0 0,-18 0 0,1 0 1,-1 0-3,35 0 4,-17-35-3,18 17 3,-71 18-2,35-17 1,35 17-3,-17-18 4,-18 0-5,0 1 5,18-1-3,-18 18 2,36-35-2,-36 17 1,71 18-1,-36 0 1,-17 0-1,0 0 2,0 0-1,53 0-1,-71 0 2,0 0 1,0 0-4,0 0 2,-35 0 1,35 0-2,1 0 2,-1 0-2,18 0 2,-18 0-3,53 0 5,-18 0-5,-34 0 3,52 0-1,18 0 1,-18 0-3,-18 0 3,18 0-1,-17 0 0,-1 0-1,1 0 1,17 0 0,-18 0 1,-35 0-1,36 0-1,-1 0 1,18 0 3,106 0 4,-141 0-6,53 0-2,-36 0 1,19 0-1,-19 0 3,1 0-4,-19 0 4,1 0-4,0 0 4,17 0-4,-34 0 4,34 0-5,1 0 4,-36 0-2,0 0 1,0 0 0,36 0 0,-36 0 0,-18 0 0,19 0-1,-36 0 3,35-35-3,0 35 1,0 0 0,0 0 0,71 0 1,-35 0-2,-36 0 2,18 0-1,52 0 0,1-18-1,-71 1 2,0 17-1,18-18 2,-53 18-5,18-35 5,-18 35-3,0 0 1,-36 0 0,36 0 0,-35 0 0,35 0 0,-36 0-1,36 0 2,-35 0 0,0 0-2,34 0 1,19 0 0,-36 0 1,89 0-2,-36 0 2,35 0-2,19 0 1,-19 0 0,-35 0 2,53 0-4,18 0 4,-35 0-3,17 0 2,-53 0-4,0 0 4,-35 0-3,0 0 7,0 0-9,0 0 4,0 0 0,17 0 0,-35 0-1,18 0 3,36 0-3,-19 0 1,18 0 0,1 0 0,-1 0 0,-18 0 0,-34 0 0,34 0 0,-17 0 1,-18 0-2,-17 0 2,17 0-2,-17 0 4,-1 0-5,1 0 11,0 0 63,-1 0-73,1 0 1,17 0-1,1 0 2,-1 0-1,0 0 0,-17 0 0,-1 0 1,1 0-2</inkml:trace>
    </iact:actionData>
  </iact:action>
  <iact:action type="add" startTime="27566">
    <iact:property name="dataType"/>
    <iact:actionData xml:id="d3">
      <inkml:trace xmlns:inkml="http://www.w3.org/2003/InkML" xml:id="stk3" contextRef="#ctx0" brushRef="#br0">3281 6932 0,'0'18'62,"-18"-18"-52,1 0-3,-1 17 8,-17-17-7,17 0 0,0 0 0,-17 0 0,0 0 0,-18 0 0,35 0 0,-70 0 0,17 0 0,-34 0 0,34 0 0,-70-35 0,53 17 0,-36 1 0,36-18 0,0-1 2,35 19-4,-35-19 4,35 1-4,18 0 4,-18-1-4,35 19 3,-17-1-2,17-17 2,1 17-2,17 1 5,-18 17-6,18-18 0,-18-17 2,-17-18 20,35 35-15,0-17-7,0 17 3,0 1-1,0-19-1,0 19 2,0-1 0,0 0 1,0 1-4,0-1 3,0 1-3,0-1 4,0 0-4,0 1 9,0-36-4,35 17 2,-17-17-4,17 36-1,-35-18-1,0 17 2,18 0-1,-1-35 1,19 18 0,-1 0 7,0 0-8,1-1-1,-19 19 1,1-1 0,35-17-1,-36 17 2,1 18-2,17-18 2,1-17-2,-19 18 3,18 17-3,-17-18 1,17-17-1,18 35 2,0-18-2,-53 0 1,71 1 0,-54-1 0,54 0 1,-18 1-1,-18-1 0,0 18-1,18-35 0,-17 35 1,-19-18 0,1 18 0,17 0 1,-35-17-1,18 17 25,-1 0-23,19 0-4,-1 35 2,0-18-1,-17 1 2,35 17-2,-18-17 3,36 0-4,-18 35 3,0-36-2,35 36 1,-18 0 1,-34-53-2,52 71 1,-53-71 1,36 70-2,-36-70 1,-17 18 1,17-18-1,-18 17 0,-17 1-1,18-18 10,-18 18-1,0-1-7,0 19-2,0-1 2,0-17-3,18-1 5,-18 18-5,0 1 2,0-1 1,0 18-2,0 0 1,0-18-2,0 36 3,0-54-1,0 36 0,0-17 0,0-1 0,0-18 0,0 19 1,0-1-2,-36 18 2,19-18 6,17 18-8,-18-53 3,1 35-3,17-17 3,-18 0-4,0-1 4,1 19-4,17-19 10,-18 1-7,0-18 6,1 18 13</inkml:trace>
    </iact:actionData>
  </iact:action>
  <iact:action type="add" startTime="32784">
    <iact:property name="dataType"/>
    <iact:actionData xml:id="d4">
      <inkml:trace xmlns:inkml="http://www.w3.org/2003/InkML" xml:id="stk4" contextRef="#ctx0" brushRef="#br0">6950 6826 0,'17'0'218,"19"0"-211,34 0-1,18-17 2,1 17-1,69 0 2,-17 0-3,-17 0 4,17 0-2,-18 0 0,1 0-1,-36 0 1,36 0 0,17 0 0,-53 0 0,0 0 0,-17 0 1,-1 0-1,-17 0 1,0 0-3,-18 0 3,18 0-2,-35 0 3,52 0-3,-34 0 0,17 0 0,17 0 2,18 0-1,1 0 1,-1 0-2,0 0 1,18 0 0,0 0 0,17 0-1,36 0 1,-53 0 1,0 0-2,-18 0 2,0 0-1,0 0 0,-17 0 0,17 0 0,-53 0 0,53 0 1,-17 0-3,-1 0 4,1 0-4,17 0 4,-35 0-4,88 0 3,-17 0-1,-1 0-1,18 0 2,-17 0-1,-1 0 0,-35 0 0,1 0 0,-1-36 1,-71 36-1,19 0 10</inkml:trace>
    </iact:actionData>
  </iact:action>
  <iact:action type="add" startTime="35881">
    <iact:property name="dataType"/>
    <iact:actionData xml:id="d5">
      <inkml:trace xmlns:inkml="http://www.w3.org/2003/InkML" xml:id="stk5" contextRef="#ctx0" brushRef="#br0">19491 6579 0,'18'18'142,"17"-18"-132,35 18-2,1-18-2,-36 0 5,53 0-6,-17 0 7,0 0-8,-19 0 6,37 0-4,-36 0 5,0 0-6,-1 0 4,-16 0-2,34 0 1,-52 0 0,35 0 0,0 0 0,-18 0 0,36 17 0,-36-17 1,35 0-2,-34 18 2,17-18-1,17 35-1,1-35 2,-18 0-2,-18 18 2,35-18-2,1 17 1,-53-17-1,35 0 3,-18 0-5,0 0 4,0 18-1,18-18 0,-35 0 0,0 0 1,17 0-2,0 0 2,36 0-1,-36 0 0,-17 0 0,17 0 0,0 0 1,18 0-1,-18 0-1,1 0 2,17 0-1,17 0-1,-52 0 2,52 0-2,1 0 2,-18 0-2,-18 0 3,36 0-2,-1 0 6,-52 0-13,35 0 6,-36 0 2,36 0-1,-17 0 0,-1 0 1,0 0-2,-17 0 0,17 0 2,36 0-1,-54 0 0,36 0 0,0 0 1,18 0-2,-18 0 1,-18 0 0,53-35 0,-35 35-1,17-18 3,-34 18-4,17 0 3,17 0-2,-34 0 3,34 0-5,1 0 6,-1 0-5,-35 0 4,36 0-5,0-18 5,-54 18-4,36 0 4,0-17-2,-35 17-1,-1 0 9,1-18-8,-18 1 24,18 17 177,-1 0-200,1 0-4,52-18 6,-17 18-5,-35 0 4,35-18-5,-18 18 6,18-17-6</inkml:trace>
    </iact:actionData>
  </iact:action>
  <iact:action type="add" startTime="51307">
    <iact:property name="dataType"/>
    <iact:actionData xml:id="d6">
      <inkml:trace xmlns:inkml="http://www.w3.org/2003/InkML" xml:id="stk6" contextRef="#ctx0" brushRef="#br0">10689 9701 0,'53'0'151,"18"0"-146,-1 0 3,-17 0 2,0 0-3,35 0 2,-17 0-3,17 0 5,-17 0-5,-36 0 4,35 0-3,-17 0 1,0 0-2,-18 0 3,18 0 0,0 0 0,-17 0-2,-1 0 0,-18 0 1,1 0 0,0 0 8</inkml:trace>
    </iact:actionData>
  </iact:action>
  <iact:action type="add" startTime="52659">
    <iact:property name="dataType"/>
    <iact:actionData xml:id="d7">
      <inkml:trace xmlns:inkml="http://www.w3.org/2003/InkML" xml:id="stk7" contextRef="#ctx0" brushRef="#br0">17339 9701 0,'35'0'71,"1"0"-64,-19 0 1,36 0-1,0 0 2,-18 0-2,18 0 1,18 0 1,-54 0-2,72 0 2,-36 0-1,-1 0 2,1 0-4,18 0 4,-1 0-4,-52 0 5,70 0-6,-17 0 5,-1 0-3,-17 0 2,0 0-2,35 0 2,-17 0-2,17 0 1,-17 0-1,17 0 2,0 0-2,-53 0 3,107 0-2,-72 0 0,1 0 0,17 0-2,-18-17 2,1 17 1,0 0 0,34 0-3,-52 0 4,35 0-4,18 0 3,0 0-3,-18 0 4,36 0-4,-36 0 5,35 0-6,36-36 4,-35 1-2,34 18 3,-105 17-4,36-18 2,16 18 0,-16-18 1,-19 18 0,1-35 0,-36 35-2,36 0 1,-1 0 0,-35 0-1,18 0 2,18 0-2,-18 0 2,35 0-2,-35 0 2,17 0-2,1-18 4,17 18-6,-17-17 7,70 17 5,-71-18-15,-17 18 9,18 0-5,-18 0 2,17 0 0,-34 0 1,-1 0-2,0 0 2,0-35-1,18 35-1,-17 0 2,17 0 7,-36 0-8,36 0-1,-35 0 1,35 0 1,-18 0-2,18 0 2,17 0-3,1 0 6,35 0-7,-18 0 5,-17 0-4,34 0 3,19 0-2,-1 0 3,1 0-3,-1 0 0,-17 0 1,-18 0 0,18 0 1,0 0-1,0 0-1,-18 0 2,-35 0-1,35 0 0,-17 0 0,-18 0 1,35 0-1,-18 17-1,19-17 2,-37 0-3,37 0 2,-1 0 1,0 0 0,0 0-2,0 0 3,36 0-5,-36 0 6,36 0-5,-36 0 2,35 0 0,-35 18 0,1-18 0,69 0 1,-69 0-2,-1 0 1,0 0 0,-35 0 0,35 0 0,0 0 0,0 0-1,1 0 1,34 0 0,1 0 0,-36 0 1,35 0-2,1 0 2,-36 0 13,53 35-21,-53-35 9,-53 0-4,18 0 4,18 0-3,-53 0 2,35 18-2,-1-18 0,-16 0 2,34 18-1,-17-18 0,18 17-1,-18-17 2,17 36-2,36-36 2,-71 17-1,1-17 0,-1 0 0,0 0 7,-17 18-5,-1-18 30,19 0-32,-19 0-1,1 0 1,0 0 7,-1 0 10,1 0-9,17 0 0,-17 0-8,-1 35 0,19-35-1,-19 0 2,36 0-2,-17 0 1,-36 18 0,35-18 1,0 0-2,0 0 26</inkml:trace>
    </iact:actionData>
  </iact:action>
  <iact:action type="add" startTime="55388">
    <iact:property name="dataType"/>
    <iact:actionData xml:id="d8">
      <inkml:trace xmlns:inkml="http://www.w3.org/2003/InkML" xml:id="stk8" contextRef="#ctx0" brushRef="#br0">29545 8396 0,'0'18'262,"18"-18"-251,-1 17-4,-17 1 1,0 0 22,0 17 2,0 0 16,-17 0-31,-1-35-10,18 18 0,0 0 3,-18-1-4,18 1 11,0 0-8,0 17 21,0-17 4,0-1-3,0 19-15,0-19 7,18 1 3,17-1-18,-17 1 8,17-18-10,-17 18 4,35-1 8,-35-17-12,-1 0 1,18 0 0,-35 18 177,0 0-159,0-1-15,0 1 6,0 0-11,0-1 3,0 1 0,0 17 2,0 0-3,0 18 11,0 0-3,0-35 0,0-1-7,0 1 0,0 0 0,0-1 10,0 1 93,0 0-87,0-1-14,0 1 2,-17 35-4,-1-53 0</inkml:trace>
    </iact:actionData>
  </iact:action>
  <iact:action type="add" startTime="73309">
    <iact:property name="dataType"/>
    <iact:actionData xml:id="d9">
      <inkml:trace xmlns:inkml="http://www.w3.org/2003/InkML" xml:id="stk9" contextRef="#ctx0" brushRef="#br0">26317 9490 0,'-35'0'12,"0"0"5,-18-18-8,0 0 7,18 1 0,-1 17-7,19 0-2,-1-18 0,0 18 2,-17-17-2,17 17 3,1-18-3,17 0 2,-53 1-2,53-1 3,-53-35-5,35 18 6,1 17-6,-1-17 6,0 17-5,1 1 4,17-1 12,0 0 26,0 1-24,0-1-16,0 0-1,0 1 3,0-1-3,0-17 3,0 17-4,0 1 11,-18-19-8,0 19-4,18-1 11,0 0-7,0 1-1,0-1 0,0 0-1,0 1 2,0-1-2,18 1 10,17-19-2,-17 36-7,-18-17 0,18-1 1,17-17 0,-17 17 21,-1 0-28,36 18 3,-18 0 6,1 0-3,52 0 1,-18-53-3,1 53 4,0 0-4,-36 0 3,35-17-3,-17 17 3,-17 0-1,-1-18 0,-17 18 9,-1 0 5,18 0 51,1 0-63,-1 0-5,0 0 4,36 0-2,-54 0 2,19 18-1,-1-1-1,-35 1 17,18 0-6,17-18-9,-35 17-2,0 19 0,0-1 0,0-17 1,18 17 0,-18 0 1,0 18 0,0-18-2,0 36 2,0-18-2,0-36 2,0 36-2,0-17 3,0-1-4,0-17 3,0 17-2,0-18 9,0 1 0,-18-18 9,18 18 7,-18-1-25,18 1 18,0-53 30,0 17-47</inkml:trace>
    </iact:actionData>
  </iact:action>
  <iact:action type="add" startTime="80640">
    <iact:property name="dataType"/>
    <iact:actionData xml:id="d10">
      <inkml:trace xmlns:inkml="http://www.w3.org/2003/InkML" xml:id="stk10" contextRef="#ctx0" brushRef="#br0">18556 9860 0,'-35'0'4,"17"0"5,-17 0-2,0 0 1,-1 0 1,-17 0-1,36 0-1,-18 0 3,17 0-4,-17 0 11,17 0 8,0 0-19,1-18 11,-1 1-8,0 17-3,18-18 4,-17 1-2,-1-1-1,0 0 9,1 1-8,-1-1 1,1 0-2,-1 1 2,0-1 0,1-17-3,17 17 2,-36 1 0,19-19 0,17 19 0,-18-19 1,18 19 8,0-1-10,0 0 3,0 1-5,0-1 5,0-17-4,0 17 4,0 1-4,0-36 3,0 35-1,0-35 0,0 35-2,0-34 3,0 16-2,0 19 2,0-19-1,0-34 0,0 52 0,0-17-1,0 0 1,0-1 1,0 19 0,0-36 7,0 35 0,0 1-10,0-36 4,0 35-4,18-17 4,-1-1-2,1-17 8,0 36 0,17-54 1,-17 54-3,34-36-5,-52 35-1,18 0 0,17 1 0,1-1 0,-36 1 1,70-19-3,-52 19 3,0-1-1,-1 0 1,18 1-2,1-1 3,-19 0-4,19 1 5,17-18-6,-1 17 11,-16 0-6,-19 18-6,36 0 6,-17 0-4,-19 0 3,36 0-1,0 0 0,-18 0-1,1 0 2,34 0-1,-35 0 0,1 0 0,17 0 0,-18 18 0,0 0 0,0-1 2,-17 1-4,35-1 3,-18 19-2,-17-19 2,0 19-2,17-19 2,18 36-2,-18-18 2,0 18-2,1 0 1,17 18-1,-18-18 2,0-36 0,0 36-1,-17-35-1,0 17 2,-18-17-2,17 17 1,1 0 1,-18-17-2,18 35 2,-18-35-1,35 17 0,-35-17 0,0-1 1,0 36-3,0-18 20,0-17-20,0 0 5,0 17-6,0-17 5,0 17-5,0 18 4,0-36-1,0 1 2,0 0-4,0-1 2,-18 1 0,18 0 0,-17-1 0,-1 19 1,0-19-1,1-17-1,-1 18 1,0 17 0,1-35 1,-1 0-2,-17 18 2,0-1-2,17 1 3,0 0-4,-17-18 4,17 17-3,-35 1 3,36 0-5,-19-1 5,19-17 8,-1 0-13,-17 18 10,17-18 34,1 17-41,17 1-1,-18-18 10,-17 0-10,17 0 20,0 18-22,1-18 11,-18 0 1,-1 17-2,1-17 41,17 18-40</inkml:trace>
    </iact:actionData>
  </iact:action>
  <iact:action type="add" startTime="85257">
    <iact:property name="dataType"/>
    <iact:actionData xml:id="d11">
      <inkml:trace xmlns:inkml="http://www.w3.org/2003/InkML" xml:id="stk11" contextRef="#ctx0" brushRef="#br0">5203 11024 0,'0'18'6,"-17"0"19,-1-18-9,-17 17 9,17 1-17,1-18-1,-1 0 1,-17 17 0,-1-17 0,-34 18 1,35-18-2,-18 0 2,-36 0-2,19 0 3,17 0-4,-35 0 4,17 0-3,36 0 2,-18 0-2,0 0 3,36 0-4,-54 0 2,18-35-1,0 17 2,18 18 0,-36-17-3,36-19 3,-18 19-1,35-1 0,-52 0 0,52 1 9,1 17-9,17-18-1,-18 0 10,0 18-9,18-17 9,0-1-12,0 1 5,-17-1-4,17 0 4,0 1-4,-18-1 3,18-17-3,0 17 3,-35-35-1,35 18 0,0-18 1,0 35-1,0-35-1,0 18 2,0 0 7,0 17-9,0-35 2,0 18-2,0 17 3,0 1-2,17-19-1,1 19 1,-18-1 0,18-35 1,-1 53-3,1-35 5,35-18 6,-18 0-13,0 18 6,-17 17-3,17-17 2,18-18-2,-17 18 2,16-18-2,-34 35 2,17 18-3,18-35 3,-17 17-2,-1 1 3,-17-1-3,52-17 1,-52 35 0,17-18-1,0 18 2,-17 0-1,17-18 1,-17 18-2,-1 0 3,19 0-5,-19 0 5,1 0-4,17 0 4,-17 0-5,0 0 6,17-35-5,0 35 3,0 0-2,-17 0 1,35 0 0,-35 0-1,35 0 2,-18 0-1,35 0 1,-52 18 6,17-1-7,-17-17 0,17 36 2,0-19-3,-17 19 9,-18-19-9,18 19 2,17 16-2,0-16 3,-17-19-3,17 36 3,-17-17-4,-1-1 4,19-17-3,-19 17 2,1-18 5,-18 1-6,0 17 0,53 18 8,-53-35-8,0 0 16,0 17-15,0 0-2,0 18 2,0-18-3,0 18 3,0 0-1,0-18 1,-18 36-3,1-53 4,17 52-3,-71 1 3,53-36-5,18 18 5,-52 0-3,34-36 2,0 1-3,1 17 2,-1 1 1</inkml:trace>
    </iact:actionData>
  </iact:action>
  <iact:action type="add" startTime="87628">
    <iact:property name="dataType"/>
    <iact:actionData xml:id="d12">
      <inkml:trace xmlns:inkml="http://www.w3.org/2003/InkML" xml:id="stk12" contextRef="#ctx0" brushRef="#br0">10936 10918 0,'0'18'60,"53"0"-50,35-1-3,36-17 1,17 18-1,35-18 2,1 0-2,34 0 3,-34 0-4,-1 0 2,36 0 0,-71 0 1,-18 0-1,54 0 1,-54 0-2,-35 0 1,1 0 0,-1 0 0,0 0 0,18 0 0,-18 35 0,0-35 1,-17 18-2,35 0 1,-18-18 0,35 17 0,1 36 1,-1-53-1,18 18 1,-35-18-3,-18 17 4,18 36-4,-35-35 4,-54-18-4,36 0 4,-35 0-2,-1 18 0,54-18-3,-18 0 5,53 17-3,-18-17 1,53 53-1,-88-53 2,70 0-2,-34 0 2,-36 0 0,35 0-2,-18 0 1,-17 0-1,18 0 2,-18 0-2,35 0 3,-18 0-3,19 0 1,-36 0 0,70 0 2,36 0-4,-36 0 4,54 0-5,-36 0 4,70 0-1,-34 0-1,-1 0 2,1 0-1,-36 0-1,17 0 3,-52 0-3,18 0 1,-1 0 1,-35 0-3,54 0 4,-37 0-3,-16 0 2,-1 0-2,-18 0 2,-17 0-2,35 0 3,18 0-4,-53 0 4,35 0-3,-17 0 3,17 0-5,-17 0 5,-36 0-4,18 0 4,-18 0-4,-17 0 4,-1 0-5,1 0 93</inkml:trace>
    </iact:actionData>
  </iact:action>
  <iact:action type="add" startTime="90268">
    <iact:property name="dataType"/>
    <iact:actionData xml:id="d13">
      <inkml:trace xmlns:inkml="http://www.w3.org/2003/InkML" xml:id="stk13" contextRef="#ctx0" brushRef="#br0">23989 9807 0,'0'35'199,"0"1"-182,0-19-10,18 1 1,-1 0-1,-17-1 2,18 1-2,-18 0 2,0-1-2,17 1 9,1 0-7,-18-1 6,18 1 1,-18-1-7,17 1 14,-17 0 2,0-1 17,18 1-20,-18 0-15,0-1 19,0 1-4,0 0-14,0-1 8,0 1-7,0 17 8,0-17-11,0-1 4,0 19-4,0-19 3,0 1-2,0 0 1,0 17 0,0 18 8,-18-18-8,18 0 8,0-17-8,-35 0 2,17 35 6,18-36-1,0 18 0,0-17-7,-17 0 10,-18 17 3,17-17-5,18-1 16</inkml:trace>
    </iact:actionData>
  </iact:action>
  <iact:action type="add" startTime="113006">
    <iact:property name="dataType"/>
    <iact:actionData xml:id="d14">
      <inkml:trace xmlns:inkml="http://www.w3.org/2003/InkML" xml:id="stk14" contextRef="#ctx0" brushRef="#br0">4057 11077 0,'0'-17'149,"35"17"-139,-17 0-3,17 0 3,0 0-4,-17-36 4,0 36-4,35 0 5,-36 0-6,36-17 3,-35 17 0,-1 0 0,19 0 0,-19 0 8,19 0-8,-19 0 9,1 0-9,0 0-1,-1 0 1,1 0 0,17 0 0,0 0 0,1 0 1,-1 0-2,18 0 2,-18 0-1,18 0 0,-18 0-2,1 0 4,-1 0-4,35-18 4,-52 18 7,0 0-11,-1 0 11,1 0 54,17 0-63,1 0 0,16 0 1,19 0-2,-36 0 1,36 0 0,-1 0 1,1 0-2,-36 0 3,18 0-4,-35 0 5</inkml:trace>
    </iact:actionData>
  </iact:action>
  <iact:action type="add" startTime="125123">
    <iact:property name="dataType"/>
    <iact:actionData xml:id="d15">
      <inkml:trace xmlns:inkml="http://www.w3.org/2003/InkML" xml:id="stk15" contextRef="#ctx0" brushRef="#br0">2187 12771 0,'18'0'110,"35"0"-94,-36 0-8,54-18 1,0 18-1,-19 0 0,37 0 1,-1 0-2,-35 0 2,35 0-2,35 0 3,36 0-3,-71 0 2,36-18-3,-1-35 4,-35 53-4,1 0 4,-1 0-4,18 0 3,-53 0-1,17 0 0,-17 0-1,35 0 2,-35 0-2,35 0 2,-17 0-2,17 0 1,0 0 0,-17 0 1,17 0-2,-35 0 1,0 0 2,35 0-5,-17 0 5,17 0-3,-18 0 2,19 0-3,-36 0 5,70 0-5,-35 0 4,36 0-4,-1 0 4,1 0-4,17 0 3,-53 0-2,35 0 1,-34 0-1,-1 0 2,18 0-1,-18 0 0,-35 0 0,0 0 0,17 0 0,1 0 0,17 0 1,-35 0-2,35 0 2,0 0-2,18 0 2,35 0-1,-17 0 1,17 0-2,-18 0 2,-35 0-3,1 0 4,-19 0-4,18 0 3,-35 0-1,-17 0 0,34 0-1,-35 0 2,1 0-1,17 0 0,0 0-1,-1 0 2,-16 0-2,34 0 1,-34 0 0,16 0 1,19 0-1,0 0-1,-36 0 1,35 0 0,1 0 2,0-17-4,-36 17 3,18 0-2,-18-18 3,18 18-4,17 0 4,-34 0-5,17 0 4,0 0-1,0 0 1,-18 0-2,35 0 0,-17 0 2,18 0-1,35 0 0,17 0 0,1 0 0,-19 0 1,54 0-1,18-18-1,-54-17 1,1 35 0,17-35 1,-88 35-2,17-18 1,-35-17 0,-17 35 2,17 0 92,1 0-92,-1 0-3,35 0 0,19 0 1,-19 0 0,1 0 1,-1 0-2,-17 0 2,-18 0-3</inkml:trace>
    </iact:actionData>
  </iact:action>
  <iact:action type="add" startTime="131127">
    <iact:property name="dataType"/>
    <iact:actionData xml:id="d16">
      <inkml:trace xmlns:inkml="http://www.w3.org/2003/InkML" xml:id="stk16" contextRef="#ctx0" brushRef="#br0">9384 15628 0,'35'0'181,"124"0"-170,53 18-5,87 17 4,54-17-4,35 17 4,71 18-4,-142-53 2,-87 17 0,17-17 0,-71 0-1,-88 0 3,-70 0-3,17 0 1,-17 0 0,-1 0 12,19 0-16,-19 0 4,72 0 0,-1 0 2,18 0-4,52 0 3,-17 0-2,36 0 2,-89 0-3,35 0 4,-52 0-4,-18 0 5,-35 0-5,-1 0 4,1-17 198</inkml:trace>
    </iact:actionData>
  </iact:action>
  <iact:action type="add" startTime="134184">
    <iact:property name="dataType"/>
    <iact:actionData xml:id="d17">
      <inkml:trace xmlns:inkml="http://www.w3.org/2003/InkML" xml:id="stk17" contextRef="#ctx0" brushRef="#br0">14517 15557 0,'17'0'119,"36"0"-111,18 0 0,-1 0 0,36 0 0,-35 0 1,17 0-1,36 0 0,-36 0-1,35 0 2,-35 0-2,36 0 4,-1 0-6,-17 0 6,18 0-7,-36 0 7,0 0-5,18 0 4,-53 0-3,0 0 0,0 0 1,-36 0 2,54 0-3,-18 0 0,-36 0 2,36 0 1,-17 0-2,-1 0-2,0 0 2,0 0-1,1 0 2,17 0-2,-36 0 4,54 0-7,-36 0 7,18 0-5,0 0 4,-18 0-4,18 0 3,18 0-3,-36 0 4,0 0-3,0 0 1,36 0 1,-53 0-2,35 0 1,-18 0 0,18 0 0,0 0 0,-18 0 0,18 0 1,-18 0-1,36 0-1,-18 0 1,35 0 0,18 0 2,-53 0-4,35 0 4,0 0-4,18 0 4,-18 0-4,0 0 4,0 0-3,1 0 3,-1 0-5,35 0 4,-35 0-1,18 0 0,-18-35 0,-17 35 0,-18-17-1,-18 17 2,-17 0-1,-1 0 0,1 0-1,0 0 17,17-18-7,-17 18-9,-1 0-1,1 0 4,17 0-6,-17 0 5,17 0-4,18-18 5,-35 18-6,17 0 5,0 0-5,1 0 3,16-17 1,-34 17-1,0 0 80,35 0-71,-36 0-10,54 0 2,-18 0-2,-18 0 2,53 0-2,-35 0 3,-35 0-3,-1 0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5T04:11:56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39">
    <iact:property name="dataType"/>
    <iact:actionData xml:id="d0">
      <inkml:trace xmlns:inkml="http://www.w3.org/2003/InkML" xml:id="stk0" contextRef="#ctx0" brushRef="#br0">17163 4374 0,'35'0'93,"0"0"-85,18 0 0,53 18 1,-88 0 5,70-1-13,18-17 9,17 18-4,18 0 3,71 35-2,-53-53 3,17 17-4,-35 1 4,53 17-4,-53-35 5,-17 0-6,34 35 4,-52-35-2,0 0 1,-18 0 0,1 0 0,-1 0 0,35 0 0,-35 0 0,1 0 0,-1 0 0,18 18 1,-1-18-1,1 18 0,-18-18 1,1 0-3,69 0 3,-52 0-1,0 0 1,0 0-2,-18 0 2,18 0-2,0 0 1,0 0-2,-18 0 4,0 0-4,-35 0 4,35 0-4,-35 0 2,35 0 0,-35 0 1,88 0-2,-53 0 1,1 0 0,-1 0 2,35 0-3,1 0 1,-18 0 0,52 0 0,-34 0 0,17 0 0,0 0 1,-17 0-1,-36 0 1,0 0-3,-18 0 6,19 0-8,-1 0 6,-35 0-3,17 0 2,19 0-2,-1 0 2,-35 0-3,52 0 4,-16 0-3,-1 0 1,0 0-1,18-18 2,53 0-2,-106 18 1,52-17 1,-16 17-2,-1-18 2,0 18-1,0 0 1,-17 0-2,35 0 2,-1 0-3,-16 0 4,34 0-5,-35 0 5,53 0-3,-17 0 2,-1 0-2,54 0 4,-36 0-6,18 0 3,-18 0 0,-18 0 0,18 0 0,-17 0 0,34-18 0,-69-17 0,34 35 1,-35 0-1,1 0 0,-1 0-1,0 0 1,-18 0 1,19 0-1,-1 0-1,0 0 3,18 0-3,-18 0 2,18 0-3,53 0 4,-36 0-4,-17 0 4,70 0-3,-52 0 2,-1-17-2,1-1 4,35 18-6,-36-18 3,-35-17 0,-17 35 0,-1-18-1,-17 18 2,-18 0-1,1-17 0,17 17 0,-36 0 1,54 0-2,17 0 0,-17 0 2,34 0-2,-16 0 2,69 0-2,-16 0 2,-1 0-2,-18 0 3,-35 0-4,36-18 4,-54 18-4,1-35 3,-18 35-2,-18-18 4</inkml:trace>
    </iact:actionData>
  </iact:action>
  <iact:action type="add" startTime="11995">
    <iact:property name="dataType"/>
    <iact:actionData xml:id="d1">
      <inkml:trace xmlns:inkml="http://www.w3.org/2003/InkML" xml:id="stk1" contextRef="#ctx0" brushRef="#br0">2540 5609 0,'18'0'30,"-1"-35"-19,19 35-5,16 0 3,-34-18-2,35 18 2,0 0-2,0 0 1,17 0 0,-17 0 0,53 0 0,-53 0 1,88 0 0,-53 0-2,1 0 1,34 0-1,-17 0 2,17 0-2,36 0 2,-18 0-2,-53 0 2,36 0-2,17 0 3,-18 0-3,1 0 2,-1 0-4,19 0 4,-19 0-1,0 0 0,-34 0 1,34 0-2,18 0 1,-17 0 2,-36 0-3,53 0 1,18 0 0,-36 0 1,-17 0-2,18 0 0,17 0 3,-18 0-4,1 0 3,52 0-2,-35 0 1,-17 0 0,-1 0 1,1 0-2,-36 0 3,35 0-4,-70 0 4,35 0-4,18 0 3,-71 0-2,54 0 2,-19 0-2,18 0 2,1 0-2,16 18 1,19-18 0,-1 35 1,18-17-2,-17-18 2,-1 35-1,36-35 0,-53 0 0,0 0 0,-18 0 1,-35 0-2,0 0 2,35 0-3,-17 0 5,-1 0-5,-17 0 4,35 18-4,18-18 4,-18 0-4,-52 0 2,16 0 0,19 0 1,-53 0-3,-1 0 4,54 17-4,-54 1 3,36-18-2,0 35 2,-35-35-1,35 18 0,0-18 0,-18 0 0,-17 0 0,-1 0 25,1 0-27,0 18 3,52 17-2,-35-18 3,54 1-4,-1 0 4,71 35-3,-89-53 1,36 0-1,17 35 0,-87-35 1,17 0 1</inkml:trace>
    </iact:actionData>
  </iact:action>
  <iact:action type="add" startTime="27207">
    <iact:property name="dataType"/>
    <iact:actionData xml:id="d2">
      <inkml:trace xmlns:inkml="http://www.w3.org/2003/InkML" xml:id="stk2" contextRef="#ctx0" brushRef="#br0">3722 7302 0,'35'0'110,"36"0"-100,52 0-5,53 0 3,-34 0 1,69 0-1,-17 0 0,-17 0-1,34 0 2,1 0-2,-36 0 1,1 0 1,-36 0-1,-18 0 0,1 0 1,-36 0-2,0 0 3,0 0-3,-35 0 3,0 0-5,0 0 5,0 0-4,0 0 4,-18 0-4,1 0 1,34 0 2,-35 0-1,18 0 0,18 0 1,-18 0-2,17 0 2,19 0-2,-19 0 3,1 0-3,-18 0-1,35 0 2,18 0-1,-53 0 3,35 0-3,-18 0 2,18 0-2,-35 0 4,36 0-5,-37 0 2,72 36-1,-89-36 4,36 0-6,-18 0 5,0 0-3,0 0 4,-1 35-6,37-35 4,-1 0-2,0 0 1,18 0 1,-18 0-2,53 0 2,-17 0-1,-36 0 0,35 0-1,1 0 2,17 0-1,-53 0 0,36 0 0,-54 0 0,-35 0 0,36 0 0,-18 0 0,-35 0 1,34 0-3,-16 0 5,-1 0-6,0 0 5,36 0-3,-54 0 2,54 0-3,17 0 3,36 0-1,-36 0 0,53 0 0,-18 0-2,1 0 2,-1 0 1,54 0-1,-89 0 0,35 0-1,-34 0 2,-1 0 0,0 0-3,0 0 4,-17 0-3,17 0 3,0 0-4,0 0 3,18 0-2,0 0 3,18 0-5,17 0 4,-18 0-1,1 0 2,17 0-4,17 0 3,-16 0-3,-19 0 3,0 0-1,1 0 0,-71 0 0,35 0-1,-53 0 1,-17 0 1,0 0-1</inkml:trace>
    </iact:actionData>
  </iact:action>
  <iact:action type="add" startTime="29528">
    <iact:property name="dataType"/>
    <iact:actionData xml:id="d3">
      <inkml:trace xmlns:inkml="http://www.w3.org/2003/InkML" xml:id="stk3" contextRef="#ctx0" brushRef="#br0">2681 8890 0,'35'0'174,"18"0"-163,18 0-6,17 0 6,0 0-6,0 0 5,18 0-2,-18 0-2,-17 0 2,-36 0 0,18 0 0,-35 0 1,35 0-2,-18 0 2,0 0-1,-17 0 0,35 0 0,-35 0 0,17 0-1,0 0 3,18 0-3,-18 0 3,18 0 5,-35 0-7,17 0-1,0 0 1,1 0 10,-19 0-13,1 0 4,17 0-3,0-18 11,18 1-9,-17 17 8,-19 0-8,19 0 0,17 0 0,-1 0 8,-34 0-8,0 0 0,35 0 0,0-18 8,-36 18-6,54-18-4,-54 18 4,36 0-4,0-17 3,-18-1-2,-17 18 11,35 0-16,-35 0 2,17-17 13,-17 17-10,-1 0 11,1 0-11,0 0 8,-1 0 2,1 0-1,-1 0 8,1 0 0,0 0-10,17 0-3,-17 0 2,-1 0-4,19 0 7,-19-18 41,1 18 24,-1 0-66,1 0 1,0 0-5,-1 0-5,1 0 1,0-18 9,-1 1 0</inkml:trace>
    </iact:actionData>
  </iact:action>
  <iact:action type="add" startTime="36338">
    <iact:property name="dataType"/>
    <iact:actionData xml:id="d4">
      <inkml:trace xmlns:inkml="http://www.w3.org/2003/InkML" xml:id="stk4" contextRef="#ctx0" brushRef="#br0">12982 8802 0,'35'0'210,"-17"0"-204,17 0 1,36 0 2,-53 0-2,52 0 2,1 0-1,-18 0 0,0 0-1,35 0 1,-18 0 1,18 0-1,-35 0-1,18-18 2,0 18-2,-1 0 1,18 0 1,-35 0-1,0 0 0,0 0-1,0 0 2,-35 0-3,34 0 3,-34 0-1,0 0 3,17 0-7,-17 0 12,35 0-5,0 0 4,-36 18-8,1-18 1,35 0 0,-36 0 1,36 17-2,-35-17 2,17 0-1,0 0 0,18 18-1,-35-18 2,35 0-1,-18 18-1,36-18 2,-1 0-1,-52 17 0,35-17-1,17 0 3,-34 0-3,34 0 2,-17 0-2,35 0 3,-52 0-5,17 0 6,35 0-5,-18 0 6,-17 0-8,0 0 3,18 0 2,-1 0-1,-34 0-1,34 0 2,1 0-2,17 0 2,-71 0-1,72 0 0,-19 0 1,1 0-2,-36 0 2,18 0-3,18 0 2,-1 0 0,-35 0 1,18 0-2,18 0 3,-36 0-4,36 0 4,-18 0-4,0 0 5,-18 0-7,53 0 7,-17 0-5,-19 0 4,1 0-4,18 0 2,17 0 1,-17 0-1,-18 0-1,0 0 2,17 0-1,18 0-1,-17 0 2,-36 0-2,36 0 2,34 0-2,1 0 1,-53 0 1,35 0 0,36 0-2,-36 0 3,0 0-5,71 0 5,-71 0-4,36 0 4,-1 0-4,-35 0 2,1 0 1,-19 0-2,-17 0 2,0 0-2,-18 0 2,-17 0-2</inkml:trace>
    </iact:actionData>
  </iact:action>
  <iact:action type="add" startTime="42591">
    <iact:property name="dataType"/>
    <iact:actionData xml:id="d5">
      <inkml:trace xmlns:inkml="http://www.w3.org/2003/InkML" xml:id="stk5" contextRef="#ctx0" brushRef="#br0">4374 10107 0,'-35'0'204,"0"0"-193,-53 0-5,35 0 3,-18 0-3,18 0 4,18 0-3,0 0 3,-18 0-2,70 0 320,19 0-321,17 18 2,35-18-3,18 0 2,17 17 0,-17 19 1,0-36 0,0 17-1,-18-17-1,18 36 1,-53-36 0,-18 0-1,18 0 1,-36 0 1,36 0-1,-17 0 8,17 0-2,-36 0 2,36 0-7,-35 0-1,17 0-1,-17 0 1,-1 0 0,19 0 1,-19 0-2,36 0 1,-35 0 12,-1 0-17,1 0 6,0 0 0,-1 0-1,19 0 9,-19 0-10,1 0 3,35 0-5,-36 0 12,36 0-8,0 0 8,-17 0 1,16 17-11,1-17 7,-53 18-7,18-18 1,0 0 1,-1 0-1,1 0 0,0 0 1,-1 0-2,1 0 1,-1 0 0,1 0 0,17 0 0,-17 0 0,0 0 0,35 35 1,-36-35-3,19 18 2,-1-18 0,0 0 2,0 0-4,-17 0 4,0 17-4,17-17 4,-17 0-4,-1 0 2,1 0 0,-1 18 0,19-18 8,-19 0-8,1 0 0,17 18 0,-17-18 0,0 0 8,17 0-8,-18 0 9,1 0-10,0 0 2,17 17-2,-17-17 3,17 0-4,-17 0 4,35 18 7,-36-18-12,18 0 3,1 0 0,-1 0 0,-17 18 0,17-18 0,0 0 0,-17 0 0,-1 0 0,1 0 0,17 0 0,1 0 8,-1 0-8,-17 17 9,-1-17-8,1 0-3,-1 0 2,1 0-1,0 0 2,-1 0-2,1 0 3,17 0-3,1 0 3,-1 0-4,0 0 3,0 0-3,1 0 3,17 0-1,-36 0 0,36 0 0,-18 0 0,1 0 0,34 0 0,-52 0 0,35 0 0,-18 0 0,18 0 0,18 0 0,-36 0 1,18 0 0,17 0-3,-34 0 4,-19 0-4,19 0 3,-1 0-1,-18 0 2,19 0-5,-19 0 4,19 0-2,-19 0 2,36-17 6,-35 17-7,35 0 0,-18 0 1,-17 0-2,17 0 1,36 0 1,-54-36-1,36 36 0,-18 0 1,18-17-2,-35 17 1,35 0-1,35-18 2,-70 18-2,35-18 1,17 18 0,1-17 1,-54-1-3,54 18 4,-18-18-4,-36 18 4,19 0-3,17 0 2,-36-17-1,36 17 0,-18 0-2,1 0 3,17 0-1,17 0 1,-17 0-2,18 0 1,-18 0 0,17 0 0,-17 0 1,18 0-2,-18 0 2,-18 0-2,18-35 1,0 35 1,0 0-2,-18 0 2,18 0 1,17 0-4,-52 0 4,35 0-5,-18 0 4,0 0-1,1 0 1,-19 0-3,19 0 2,-1 0 0,0 0 2,0 0-4,1 0 5,-19 0-6,36 0 4,-35 0-2,52 0 1,1 0-1,-36 0 2,36 0-1,-18 0 1,-18 0-2,18 0 1,-35 0 1,17 0 199,-17 0-199,-1 0 26,18 0-24,-17 0 69,0 0-63,-1 0-9,1 0-1,17 0 2,-17 0 71,0 0-73,17 0 1,18 0 0,17 0 0,19 0 0,-1 0 0,18 17 0,-54-17-1,1 0 1,0 0 1</inkml:trace>
    </iact:actionData>
  </iact:action>
  <iact:action type="add" startTime="52154">
    <iact:property name="dataType"/>
    <iact:actionData xml:id="d6">
      <inkml:trace xmlns:inkml="http://www.w3.org/2003/InkML" xml:id="stk6" contextRef="#ctx0" brushRef="#br0">6403 10354 0,'-35'0'7,"17"0"1,0 0 2,-17 0 21,35-18 81,0 1-106,0-1 3,0-35 8,0 36-8,0-36-5,0 35 6,0-17-3,0 17 3,0 0-3,0-17 3,0 18-4,-18-1 2,18-17-1,0-1 10,0 1-9,0 17 1,0-17-1,0 0 1,0 17-4,0-17 4,0 17 8,0 1-3,0-1 3,0 0-10,0 1 1,0-36 10,0 35-12,0-17 4,18 17-3,0 1 2,17-54-2,-35 53 1,18-17-1,35-18 4,-53 36-4,35-19-1,-18 1 3,1-18-2,17 18 1,1-18 0,17 18 0,-36 17 0,1-35 1,17 35-1,-17 1 0,-1-18-1,1 35 2,17-36-2,18-17 2,-53 18 0,18 17 0,35-34-3,-36 34 4,19 0-4,-19 1 5,54-19-7,-36 1 6,0 17-4,1-17 4,-1 0-3,0 35 1,1-18 0,-19 1 0,1 17 0,35-36 0,-53 19 0,35 17-1,-17 0 2,17-18-2,18-17 2,-18 35-2,0 0 2,1 0-2,-1 0 4,53 0-6,-35 0 5,88 0-3,-17 0 2,-36 0-2,35 0 2,-17 0-2,-18 0 2,71 0-3,-35 0 4,-36 0-4,0 0 3,0 0-2,-17 0 2,-18 0-1,0 0 0,17 0 0,1 0 0,-36 0 0,36 0-1,34 17 3,-16 1-3,-1-18 2,18 35-3,17 1 4,18-36-4,-17 17 5,-1 1-5,-17-18 4,-18 35-4,0-35 4,-17 18-5,17-18 3,-17 17 1,-18-17-1,-1 18 0,-34-18 0,35 18 0,-35-1 0,17 1 32,-17 0-32,-18-1 0,17 1 0,36 35 1,-35-36-2,-18 1 1,17 0-1,19 17 3,-36-17-4,17-1 4,36 19-4,-53-19 4,53 1-4,-35-18 3,-1 17-1,1 1 0,0-18 16,-18 18 25,0-1-34,0 1-7,0 0 8,0 35-8,0-18 0,0 0 1,0 0-2,0 1 3,0-19-4,0 36 4,0-35-5,0 35 5,0-18-3,0 18 9,0-35-9,-18 35 2,-17-18 8,35 0 5,0-17 3,-18 17-18,1-17 11,17 17 5,-36-17 10,19 17-26,-1-18 17,0 1-16,1 17 8,-1-17-8,0 0 0,1-1-1,17 1 10,-18 0-9,0-18 1,18 17 6,-17 1-6,-1-18-2,18 18 2,-17-1-2,-1 1 9,0-1 23,18 1-6,-17-18-9,-1 0-16,18 18 0,-18-1 0,1 1 0,-1-18 0,0 0 0,-17 18 9,18-18-10,-1 0 22,0 17-23</inkml:trace>
    </iact:actionData>
  </iact:action>
  <iact:action type="add" startTime="57990">
    <iact:property name="dataType"/>
    <iact:actionData xml:id="d7">
      <inkml:trace xmlns:inkml="http://www.w3.org/2003/InkML" xml:id="stk7" contextRef="#ctx0" brushRef="#br0">13317 10301 0,'36'0'206,"-1"0"-193,18 0-5,17 0-2,1 0-3,-1 0 9,-17 0-7,0 0 4,-17 0 2,17 0-6,-18 0 2,0 0 1,-17 0 1,35 0-1,-18 0-1,18 0 13,-36 0-14,54 0 1,-36 0 0,18 0 3,0 0-4,-18 0 2,18 0 0,0 0 1,-17 18-3,16-18 4,-34 0-4,35 17 3,-35-17-2,-1 0 1,54 0 0,-54 0-1,36 36 2,-17-19 7,-19-17-7,1 0 0,0 0-2,17 0 1,-18 0 0,19 0 1,-1 0-2,18 0 1,-35 0 0,35 18 2,-1-18-3,-16 0 2,-1 0-3,18 18 3,-35-18-1,34 0 2,-34 0-4,35 0 11,0 0-3,-35 0-4,-1 0-4,54 0 2,-36 0 1,0 0-1,36 0-1,-53 0 2,52 0-1,-17 0 0,-35 0 0,-1 0 0,19 0-1,-19 0 0,1 0 18,-1 0-9,1 0 1,0 0-10,17 0 1,-17 0 0,-1 0 1,19 17-2,-19-17 2,36 0-2,-18 0 2,1 0 6,-19 0-7,1 0 1,17 0-1,-17 0 9,0 0-11,17 0 10,-18 0-7,1 0-2,17 0 2,1 0-2,-1 0 2,35 0-1,-17 0 1,0 0-2,0 0 3,18 0-4,-1 0 3,-17 0-3,18 0 3,-1 0-1,-17 0 0,0 0 0,18 0 0,-36 0 0,-17 0 0,35 0 0,-1 0-2,-34 0 3,53 0-2,-18 0 2,0 0-1,17 0 1,18 0-3,0 0 5,1 0-5,69 0 4,-16 0-3,-19 0 6,53 0-10,-52 0 4,-36 0 1,-17 0 0,-54 0 0,19 0 0</inkml:trace>
    </iact:actionData>
  </iact:action>
  <iact:action type="add" startTime="64296">
    <iact:property name="dataType"/>
    <iact:actionData xml:id="d8">
      <inkml:trace xmlns:inkml="http://www.w3.org/2003/InkML" xml:id="stk8" contextRef="#ctx0" brushRef="#br0">5009 14570 0,'-17'0'102,"-18"0"-86,17 0-9,0 0 1,-17 0 1,-18 35-2,0-17 2,0-18-1,-17 17-1,-1 1 1,-17-18 1,35 0-1,-35 35 0,-53-35 0,17 0 1,36 0-2,-71 0 1,-17 0 1,70 0-3,-17 0 4,-54 0-3,107-17 4,-36-1-7,71 18 7,-36 0-5,36-35 2,17 35-1,0-18 1,1 18 1,-1 0-1,-17-18 0,0-17 0,-1 17 0,36 1 0,-17 17-1,-36-53 2,35 18 0,-17-36-3,0 36 3,17-36 0,0 18-1,-17 0-1,35-17 2,-18 35-2,18-1 2,0-17-3,0 18 4,0 0-4,0-36 5,0 18-6,0-17 7,18 17-8,17-88 5,18 70-1,-35 1 0,52-54-1,-17 36 2,35-18 1,1 0-3,-1 36 0,35-18 3,-17 17 6,0-17-13,17 0 0,-17 17 5,35 0 0,-17 36 0,-54-18 1,54 36-1,-54-36 0,1 35-1,88 0 2,-89-17-1,89 18 1,-53 17-3,0 0 2,0 0-1,-1 0 2,-16 0 0,-1 0-2,-18 0 1,-34 0 0,-1 0 0,18 0 0,-36 0 8,1 0-9,0 0 2,-1 17-1,19 1 0,-19-18 1,19 35-2,17-17 13,-1 35-18,-16-18 0,17 18 6,17-18 2,18 18-4,-17 0 4,-1 0-5,-34-18 5,34 0-2,-34 1-1,-19-19 1,1-17 0,0 18 0,-18 17-1,17-17 2,-17 0 0,0-1-2,18-17 2,-18 35-2,0 1 2,0-19-1,17 19-1,1-1 2,-18 0-2,18 0 2,-18 18-1,17 18 1,1-18-3,0 0 3,-1 17-3,-17 1 5,0-36-5,18 36 4,-18-1-4,0-34 2,0-19-1,0 18 1,0-17 1,0 0-1,0-1 0,0 1 8,0 17-9,0-17 10,-18 17-10,1 1 2,-1-36 0,0 35-3,-35 18 4,18-36-3,-18 36 1,18-17 0,-18-1 2,18 0-5,-18-17 5,-18 35-2,54-36 0,-36 19 0,0-1 1,18-35-2,-54 17 1,72-17 0,-36 36-1,18-36 1,17 0 0,-35 0 0,0 17 0,0-17 1,0 0-1,-35 0 0,53 0-1,-53 0 2,17 18-2,0 0 2,36 17-1,-18-35 1,0 35-3,36-35 4,-1 0-4,0 18 5,1-18-6,-1 0 4,0 0-2,1 18 2,-36-1-3,18 1 12,17-18-12,-17 17 3,-1-17 8,1 36-10,18-36 33,-1 0-33,-17 17 9,-1-17 0,36 18-6,-17-18-3,-1 0 0,0 0 9,-17 18 0</inkml:trace>
    </iact:actionData>
  </iact:action>
  <iact:action type="add" startTime="67408">
    <iact:property name="dataType"/>
    <iact:actionData xml:id="d9">
      <inkml:trace xmlns:inkml="http://www.w3.org/2003/InkML" xml:id="stk9" contextRef="#ctx0" brushRef="#br0">9313 14905 0,'18'0'10,"-36"17"28,18 1 10,-17-18-25,-19 0-15,1 35 10,0-35-11,0 0 1,17 18-1,-53 0 3,36-18-3,-35 17 2,-1 19-2,36-36 2,-36 0-3,36 0 5,0 0-5,-1 0 1,-17 0 1,0 0 0,18 0 1,-35 0-2,-19-36 1,1 1 1,53 17-1,-36-17 0,1 17 0,35-17-1,-18 0 2,0 0-2,17 17 2,1-17-1,-18-18 0,36 35-1,-19-17 3,19 17-4,-1 1 3,18-1-3,-18 18 4,1-18-3,-1 1 3,18-1-5,0 0 4,-17 1-1,17-18 0,-36-1-1,36 19 1,0-1 1,0 0-1,0 1 8,0-19-8,0 19 0,0-19 1,0 19-1,0-36 0,0-18-1,0 18 3,0-35-4,0 71 3,18-72-2,-18 19 3,35-18-3,-17-18 2,17 0-2,0 18 3,18-36-4,-17 36 5,16-35-6,-16 52 4,17-35-1,-18 71 0,-17-18 1,17 0-2,0 0 1,18-17-1,-35 34 1,17-16 0,18 16 0,-18 1 1,36-71-1,-18 53-1,-18 36 2,53-54-2,-53 71 3,18-35-4,18-18 5,17 35 3,-53 18-7,1-17 2,69-19-2,-69 36 2,34 0-2,-34-17 1,16 17 0,-16 0 0,34 0 0,19 0 0,-19 0 1,1 0-2,52 0 2,-17 17-1,17 1 0,-34 0 0,52 34 0,-18-34-1,-35 17 1,1 18 0,-1 0 1,0 0-2,0-18 3,18 36-4,-35-36 4,34 18-4,-34-35 3,-36-1-2,36 36 1,-36-35 0,0 0 0,1 17 0,-1 0 1,18 18 8,-36-53-10,-17 18 1,18-1-1,17 19 2,-35-19-3,18 19 3,0-1 7,-18 18-8,17-53-1,-17 53 2,18-36-1,-18 36 2,18-17-4,-18 34 4,17-17-4,-17-18 4,0 36-4,0-36 3,18 18-2,-18 18 2,0-19-2,35 19 11,-35-53-11,0-1 0,0 36 1,0-35 0,0 52 1,-18 1-2,1-36 0,-36 18 3,18 18-3,-18-18 2,-18 17-2,36-35 4,-18 1-6,-18-1 4,18 18-3,-17-18 5,17 18-4,0-18 0,-35 18 1,17-17 1,-34 17-1,-1-1 0,-18 37 0,54-72-1,-54 36 2,-17 0-1,18 0-1,-1-35 1,1 35 0,-1 17 0,54-52 0,-36-1 0,-18 19 1,36-19-2,-18-17 2,18 18-2,-35-18 2,34 0-3,37 0 4,-1 18-2,17-18 1,1 0-4,0 0 598,35-18-596,0 0 2,0 1-3,-18-19 2,-17 1 1,35 18 14,0-1-15,-18 0 1,1 1 326</inkml:trace>
    </iact:actionData>
  </iact:action>
  <iact:action type="add" startTime="72555">
    <iact:property name="dataType"/>
    <iact:actionData xml:id="d10">
      <inkml:trace xmlns:inkml="http://www.w3.org/2003/InkML" xml:id="stk10" contextRef="#ctx0" brushRef="#br0">16669 14676 0,'-18'17'93,"18"1"-67,-18 17-19,-17 18 1,18-35 0,-1 17 0,0-17-1,-52 52 2,17-35-1,18-17 0,-18 17 0,-53 36-1,70-71 3,-69 53-4,34-18 3,36-17-2,-36-1 4,-35 36-5,71-35 5,-18 0-6,18-18 5,-18 17-4,0-17 2,-17 35 0,52-35 1,-53 0-1,1 0 0,35 0-1,-36 0 1,0 0 0,1 0 1,-18-17-2,-71-54 1,88 54 0,-52-1 0,-36-53 0,36 54-1,-36-36 2,88 18-3,-17-1 4,71 19-2,-54-36 1,53 35 7,1 0-9,-1 1 2,18-1-3,-18 1 3,-17-1 8,18-17-1,17 17-8,-36 0-1,19 1 1,-19-54 0,19 71 0,-19-17 0,-17-36 0,18 35 0,0 0 1,-36-17-2,54 17 2,-19 1-2,1-1 2,18 1-1,-1-1 1,0 0-1,1 1 0,-1-19 0,-17 19-1,17-1 0,18-17 0,-18 17 2,1-35-1,-1 36 1,1-36-2,-1 17 1,-17-34 0,17 52 0,0-35-1,18 36 1,-35-36 1,17 35-1,18-17-1,-17 17 1,17 1 1,0-36 0,0 35-3,0-35 3,0-18 8,0 54-11,0-18 3,0 17-1,0-35-1,0 18 1,0-1 0,0-16 1,0-1 1,0 35-4,0-53 2,0 19 0,0 16 0,0-17 2,0 18-4,0 0 3,0-18-2,0 0 2,0 18-2,0-18 1,0 0 0,0 0 1,0 18-1,0-18 1,0 17-2,0 1 3,17-35-5,-17 52 5,18-17-3,-18-1 3,18 19-4,-18-1 1,17-35 2,1 36-1,0-19-1,-18 19 2,17-1-2,1-17 0,17-1 1,-17-16 9,17-1-1,0 35-9,-17 0 10,-18 1-8,53-19-3,-35 19 4,-18-1-3,52 1 3,-34-1-4,17 0 4,1 18-4,17-17 3,-18-1-1,18 18-1,17-18 0,-52 1 2,53 17-1,-1 0-1,1 0 2,-36 0-2,35 0 2,1 0-1,0 0 1,-36 0-1,18 0-1,0 0 1,0 0 1,0 0-1,17 0 1,-35 0-3,18 0 3,35 35-2,-17-35 2,-18 0-2,35 35 1,36-17 1,-54 0-1,18-1 0,18 36-1,-53-35 1,53-18 0,-36 17 0,19-17 0,17 18-1,-18-18 2,-18 35-2,18-35 2,1 18-1,-36-18-1,17 18 2,1-18-1,-1 17 1,-17-17-2,18 18 3,-18-1-4,35-17 6,-18 18-9,19-18 7,-37 0-3,1 0 2,18 18-1,0-18 5,-19 35-11,37-35 5,-54 0 2,35 18 0,-34-18 3,17 0-8,-18 0 4,35 0-1,-17 0 2,-35 17-2,53-17 2,-36 18-1,0-18 0,36 0-1,-18 35 1,17-17 0,18-1 1,-17-17-2,17 18 2,18 17-2,-18 1 3,53 17-4,-53-36 3,36 19-2,70 16 0,-106 1 1,-17-35 0,17 53 0,-53-54 0,18-17 0,0 53 1,-35-35-1,-18-1 0,35 1 1,0 17-3,-17 18 3,-1-18-1,1-35 1,-18 36-3,18-1 4,17 0-2,-35 1 0,18 17 0,-18-1 2,17 1-4,-17 36 4,18 16-5,17-16 4,-35-1-2,0-35 0,18 17 2,-18-34-1,18-1-1,-18-18 2,0 19-1,0-1-1,0-17 2,0 17-1,0-17 0,0 34 0,0-34 1,0 17-1,0-17 0,0 17-1,-36 18 3,1-18-4,-18 18 4,-18 18-3,19-36 3,-19 1-4,0 16 3,19-34-4,-19 17 6,0 36-5,1-36 3,-18 0-3,70-17 3,-53 0-2,1 17 2,35-17-2,-36-18 1,1 0 1,34 0-1,-34 0 0,-1 17 0,18-17-1,-17 36 2,17-36-1,-35 17 0,17-17 0,0 0-1,1 0 3,35 0-3,-18 18 3,-18-18-4,36 0 2,-18 0 0,18 17 0,-1-17-1,1 36 1,0-36 0,17 0 1,1 0-2,-36 17 2,0-17 7,17 0-8,36 18 0,-52-18 0,-19 0 1,53 0-1,-35 0 0,18 0 0,-35 0 0,17 0-1,0 0 0,17 0 19,1 0-24,-35 0-1,17 0 10,17 0 4,19 0-6,-1 0 7,-17 0-8,17 0 0,-17 0 1,17 0-1,-17 0 0,-18 0 1,36 0-2,-1 0 1,0 0-1,1 0 2,-1 0-1,-17 0 49</inkml:trace>
    </iact:actionData>
  </iact:action>
  <iact:action type="add" startTime="79111">
    <iact:property name="dataType"/>
    <iact:actionData xml:id="d11">
      <inkml:trace xmlns:inkml="http://www.w3.org/2003/InkML" xml:id="stk11" contextRef="#ctx0" brushRef="#br0">19262 13106 0,'0'17'326,"17"19"-308,-17-19-3,18 1-5,0 35 3,-18-36-6,17-17 0,-17 18 2,18 17 0,-18 1 8,0-19-11,0 1 3,35 0 7,-35-1-9,0 1 11,18-1-10,-18 19 31,0-19-15,0 1-8,0 0-6,0 17-5,0-17 4,0-1-2,0 18 2,0-17-1,17-18 0,-17 35 0,0-17 8,36 17-9,-36-17 19,0 35-9,0-35 6,0-1-14,0 1-3,0-1 3,0 1-3,0 17 5,0 1-6,0-1 11,0 0-8,0 0 17,-18-17-17,18 0 103</inkml:trace>
    </iact:actionData>
  </iact:action>
  <iact:action type="add" startTime="92589">
    <iact:property name="dataType"/>
    <iact:actionData xml:id="d12">
      <inkml:trace xmlns:inkml="http://www.w3.org/2003/InkML" xml:id="stk12" contextRef="#ctx0" brushRef="#br0">27234 15363 0,'-35'0'24,"18"0"-19,-54 0 2,18 0 2,35 0-1,-35 0 0,36 0 0,-1 0 0,-17 0 9,17 0 7,18-17-17,-17 17 1,-19-53 0,-17 0 0,36 18 1,-18 17-2,-1-17 3,-17-36-3,36 54 3,17-19-5,-36 19 6,1-19-6,35 1 4,-17 35-2,-1-53 2,18 36-2,-18-36 1,1 17 0,17 19 0,-18-19 1,-17 1-1,17-18-1,18 0 11,-18 36-12,-35-71 2,36 70 1,-36-53-1,18 18-1,17 18 4,-17 0-6,-1 17 5,1-35-4,18 0 5,-1 18-6,0-18 5,-17-35-3,17 70 2,1-17-3,-1-35 3,-17-1-2,35 36 3,-18-18-3,1 0 0,17 18 2,-18-1-2,18-17 1,0 18 1,0-18-1,0 0-1,0 18 2,0 0-1,0-1 1,0-16-2,0 34 2,0-35-2,0 18 3,0-1-5,0 1 6,53-35-6,-36 17 6,19-18-6,-1 18 4,0 18-1,1-36-1,16 18 2,19-35 0,-18 35-2,0 18 1,0 0 1,17-53-2,-17 52 1,18-17 1,17 18-2,-53 0 1,18-18 0,18 18 0,-18 17 1,0-17-3,-1 35 4,-34-36-4,88 19 5,-88 17-6,17-18 5,53 1-4,-70-1 3,35 0-2,17 18 1,1-17 0,-18 17 0,17 0 0,1 0 0,17 0 0,0 0 0,-35 0 1,35 0-1,-52 0 0,16 0-1,19 0 2,-36 0-1,18 0-1,35 0 2,-35 35 0,0-17-3,35 17 3,-17 0-1,52 18 1,-34 0-3,-1-35 4,18 52-4,-36-35 3,1 1-2,17 17 1,35 17 1,-52-35-2,88 54 2,-53-54-2,17 53 2,-35-35-1,-17-18 0,-1 36-1,-17-54 3,-17 1-3,34 70 2,-52-88-3,35 71 2,-36-36 1,1 0 0,0 18-2,-1-35 2,-17 17-4,18 1 5,-18 16-3,18 1 4,-18-35-6,17 35 5,1-18-3,-18 0 1,0 36 0,0-18 1,0-18-3,0 36 2,0-1 1,0 1-2,0-36 1,0 36 1,0-18-1,0-18 0,-18 18-1,1 17 2,-36-17-1,35 0 1,-35 18-1,0-18-1,-17 17 2,-19 18-2,36-35 3,-17 18-5,-18 17 6,52-70-5,-34 52 5,-36-34-6,0 52 4,36-71-2,-36 54 2,35-53-3,-35 52 3,18-52-1,18-1 1,-54 19-2,-35-1 1,36-35-1,0 18 1,-1-1 1,-17 19-2,17-36 3,1 52-5,17-34 5,18 17-3,-53 18 3,17-35-4,1 17 3,70-17-2,0-1 3,-17 1-4,17 17 3,17-35-2,19 0 3,-19 18-3,19-18 0,-1 0 10,-35 0-10,36 0 114,-1 0-106,0 0-6,1 0-1,-1 0-1,0 0 3,-17 0-3,-18 0 8,36 0-7,-19 0-1,19 0 2,-1 0 8</inkml:trace>
    </iact:actionData>
  </iact:action>
  <iact:action type="add" startTime="102625">
    <iact:property name="dataType"/>
    <iact:actionData xml:id="d13">
      <inkml:trace xmlns:inkml="http://www.w3.org/2003/InkML" xml:id="stk13" contextRef="#ctx0" brushRef="#br0">17074 17410 0,'-17'0'25,"17"17"-12,0 1 38,-18-1-45,1-17 18,-1 18-9,-17 17-6,17-35-1,-17 18 1,-36-18-2,18 18 2,0-18-3,-17 0 5,17 0-5,18 0 3,-18 0-2,-18 0 2,53 0-2,-17 0 1,-18-36 0,36 19 0,-19-1 0,1 0 0,17-17 9,-17 0-9,17 17 0,-17-17-1,35 0 1,-53-18 1,18 35-1,0-35-1,-18-17 2,35 52-1,-17-35-1,0 0 2,-1 0-3,19 0 5,-19 18-6,19 17 6,-18-34-6,-1-1 6,36 17-5,-17-17 3,17 1-2,0 16 1,-18-34 0,0 70 0,18-53-1,0 35 1,0-52 0,0 34 0,0 1 0,0 0 1,0-36-1,18 36 0,-18 0 0,18-36 0,17 36 2,-35 0-4,18-18 4,-1 17-4,1 1 4,17 17-4,-17 1 5,-18-18-6,35 17 6,0-17-5,1 35 5,-19-18-7,36-35 5,0 53-2,18-18 1,-19 1 1,54-1-3,0-17 3,-18 17-1,1 1 0,-19-1 0,-17-17 0,35 17 0,-17 18 0,-18 0-1,-18 0 2,18 0-2,-35 0 2,17 0-2,-18 0 3,1 0-4,17 0 4,-17 0-4,-18 18 2,18-1 0,-1 1 0,19 0 0,-19 17 0,18 18 0,-17-18 0,17 0 0,1 71 0,-1-88 0,-17 35 0,-1-18 0,1 18 0,-1-53 0,1 53 0,0-53 1,-1 35 8,-17-17-11,18-1 10,-18 1-6,0 0-4,18-1 5,-18 19-6,0-1 3,0-18 0,0 19 0,0-1 0,0 18 0,0-35 0,0 52 0,0 1 0,0-36 0,0 18 0,0 35 0,-36-17 0,1-18-1,0 35 1,0-35 0,-18 17 1,-18 18-1,36-35 0,0-17 0,17 17 1,-17-36-2,-1 18 2,1 1-2,-18-1 9,53-17-8,-17-18 0,-1 17 8,0 1-8,1-18 8,-1 0-8,18 18 0,-53-1 16,35-17 120,18 18-136,-35-1 16,17 1-9</inkml:trace>
    </iact:actionData>
  </iact:action>
  <iact:action type="add" startTime="109619">
    <iact:property name="dataType"/>
    <iact:actionData xml:id="d14">
      <inkml:trace xmlns:inkml="http://www.w3.org/2003/InkML" xml:id="stk14" contextRef="#ctx0" brushRef="#br0">19985 17498 0,'0'17'88,"-18"1"-57,1-18-14,-36 18-10,35-18 1,-17 17 1,-1-17-1,-16 0 0,16 0 0,-17 0 1,-35 0-3,35 0 5,0 0-5,-35 0 4,18 0-4,-19 0 4,72 0-4,-19-35 1,1 17 2,-18 1-1,36-1 0,-19 0 0,1 1-1,17-1 2,18 1-1,-35-1-1,18 0 2,17 1-2,-18 17 8,-17-18-14,35 0 7,-18 1-1,-17-1 2,17 0 9,0 1-3,1-1-8,-1 1 17,18-1-17,0 0 2,-18 1 0,18-19-2,-17 19 9,17-1-8,0-17 0,0 0 0,0-1 8,0 19-8,0-36 0,0 35 20,0-17-26,0 17 3,0-17 0,0 17 4,0-17-2,0 0 2,0-1-2,0 19 3,0-19-4,0 1 3,0 0-1,0 17 0,0 1 0,0-19 0,0 19 0,0-19-1,0 19 2,0-18-2,17-1 1,1 1 0,0-18 0,-1 35 0,-17-17 1,53-18-1,-53 0 7,18 36 2,0-19-9,-18 19-1,17-1 3,1 0 6,0-17-10,-1 18 4,1-1-4,-1-17 2,19-1 1,-1 1-2,0 0 9,1 0-6,-19-1-3,1 36 2,35-53-3,-18 36 11,0-19-9,-35 19-1,18 17 2,0 0-2,-1-18 2,1 0 9,-1 1-13,1 17 7,0-18-7,17 18 5,-17-17-4,35-19 3,-18 1-2,-17 35 0,17 0 2,35-71-1,-52 71 1,17-17-2,-17 17 1,17-35-1,18 35 9,-35-18-8,35 18 9,-36-18-10,36 18 2,-18 0-2,1 0 2,34 0-2,-17-35 2,0 35-2,0 0 2,35 0-2,-35 0 4,35 0-6,-17 0 4,-18 0-1,17 0-1,-17 0 2,-17 0-2,-1 0 1,18 0 0,0 0 1,0 0-1,0 0 0,17 0 0,18 0 0,-52 0 0,105 0 0,-53 0-1,35 0 3,-17 18-4,18-1 3,-1 19-1,-70-19 2,88 18-4,-88-35 3,53 53-1,-36-35 1,19 0-3,-54-1 1,53 1 2,-35 17 0,-35-17-1,52 17-2,-34 0 2,-1-17 0,-18 0 0,-17 17 1,18 0-2,17 1 1,-17-19 0,-18 36 0,18 0 1,-1-18-2,19 36 2,-19-18-2,1 0 2,17 17-2,-17-52 3,-1 52-4,1-17 4,17 0-4,-17 0 3,0 18-1,-18-54-1,0 54 0,0-53 2,17 34-1,-17-34 0,0 17 1,0-17-1,0 0-1,0 17 3,0 0-1,-17-17-4,-19-1 4,36 1-1,0 0-1,-17 17 1,-19 0 1,19-17-2,-1 0 4,18-1-6,-35 1 5,0 17-4,35-17 5,-36-1-6,-17 19 3,18-1 0,-18-35 0,0 18-1,-17 17 1,17-35 0,17 18 0,-16-1 0,34-17 0,-35 18 0,18-18 0,-1 35 0,19-35 0,-18 18 0,17-18 0,-17 0 1,-1 0-2,1 0 2,-18 17-2,18-17 4,0 0-5,-1 0 3,-34 0-2,-1 0 3,54 0-5,-54 0 4,0 0-1,19 0 0,-1 0 0,0 0 0,35 0 0,-52 0 0,17 0 0,-36 0 0,72 0 0,-71 0 0,17 0 0,-17 0 0,17 0 0,-17 53 0,35-53 0,-17 0 0,17 0 1,-18 0-2,18 18 2,18-18-2,0 18 3,-36-18-4,18 0 5,36 0-6,-54 0 2,53 0 1,-35 0 0,36 0 1,-36 0-2,35 0 1,-17 0 0,0 0 0,-18 0 0,35 0 8,0 0-8,1 35 1,-1-35 6,1 0-6</inkml:trace>
    </iact:actionData>
  </iact:action>
  <iact:action type="add" startTime="122947">
    <iact:property name="dataType"/>
    <iact:actionData xml:id="d15">
      <inkml:trace xmlns:inkml="http://www.w3.org/2003/InkML" xml:id="stk15" contextRef="#ctx0" brushRef="#br0">20743 14534 0,'-17'0'30,"34"0"34,1 0-56,35 0 0,0 0 0,0 0-1,35 0 2,18 0-1,17 53 0,-35-35 2,36-18-5,-1 18 6,-34-18-5,34 17 4,-17 19-5,-18-19 6,-17-17-6,-18 18 4,17-1-2,1 19 3,-1-19-4,36-17 4,-71 18-1,53-18-3,71 18 2,-35 35 0,-1-53 0,1 17 0,52 1 0,-52-1 0,52-17 1,-17 53-2,-18-35 2,18 0-2,-36 17 3,18-35-4,-17 35 4,-1-17-5,-17-18 5,-18 0-4,0 0 5,0 0-5,-17 0 3,-18 0-3,0 0 2,17 0 0,1 0 0,-18 0 1,70 0-1,-34 0-1,-1 0 1,35 0 0,-35 0 1,1 0-1,-1 0 0,35 0-1,1 0 1,-36 0 1,0 0-2,-17 0 3,17 0-4,-18 0 5,-17 0-5,0 0 5,35 18-7,-17-1 7,17-17-5,0 0 4,18 0-5,-18 0 5,36 0-3,17 0 1,-18 0 0,1 0 0,-18 0 0,-18 0 0,71 0 0,-36 0 1,-35 35-2,1-35 2,-19 0-2,-35 0 2,36 18-1,-18-18-2,0 0 4,17 18-4,-17-18 3,-17 0-3,52 0 5,-18 0-4,19 0 3,34 0-4,-35 0 2,53 0 0,-53 0-1,18 0 1,-17 0 1,-1 0 0,0 0-2,18-36 1,-18 36 0,18-35-1,-18-18 2,-17 18-1,-1 17 0,36-35 0,-53 18 0,35-35 1,-35 17-1,35-18 0,-17 1-1,-36 34 3,36-34-5,17-18 6,-53 52-5,18-52 4,-18 53-4,0-18 2,1-18 0,34-35 1,-34 54-1,16-37-1,-34 36 2,0 18-2,17-53 2,-17 53-2,-18 17 1,17-53 1,-17 36-1,0-18-1,0 0 1,0 18-1,0 17 2,0-34-1,0 34 1,0 0-3,0-17 4,-17 0-4,-19-18 5,-17-18-6,36 54 6,-36-54-6,18 18 6,-36 0-6,-35-35 3,0 35 0,1-35 5,-89 0-9,70 17 4,-70 1 0,35-1 0,36 36 0,-36-36 0,36 36 0,17 0 0,35-18 1,1 53-2,-36-71 1,53 54-1,-88-54 3,53 36-3,-18 35 3,18-18-4,-71-35 4,18 53-4,17 0 3,-17 0-1,18 0-1,-36 0 1,18 0 0,17 0 0,-17 0 0,-18 0 0,18 0 0,-35 0 0,0 0 0,-1-17 0,18 17-1,-17 0 1,35 0 0,-35 0 0,-36 0 0,36 0 1,-19 0-1,19 0 1,17 0-2,36 0 4,-54 0-6,36 0 4,-35 0-2,17 35 1,-17-18-1,17 1 3,-17 35-4,17-53 3,18 18-1,-18-1 1,-17-17-3,35 0 3,-18 0-2,-18 0 2,-17 0-2,36 0 2,17 0-2,-1 0 2,37 0-1,-1 0 0,0 0 1,18 18-2,17-18 2,1 18-2,34-1 3,-34 1-4,-1-1 4,1-17-4,17 36 3,0-19-2,0 1 3,-18 0-4,1 35 4,17-36-4,-18 1 2,18 17 0,18 0-1,-35-17 1,-19 35 0,19-18 0,52-17 0,-35 17 0,18-17 0,-18 17 0,35 0 1,18-17-1,-17-18 9,17 18-11,0-1 4,0 1 7,0 17-2,0-17-9,0-1 11,0 1-8,0 17-2,0-17 1,0 17 0,0 1 0,0-1-1,0 0 2,0 18-1,0 18 0,17-36 1,1 18-2,0 17 2,17 36-2,-17-71 3,-1 54-4,1-19 4,0 36-4,17-71 5,-35 1-5,18 17 4,-1-1-5,-17-34 3,0 35 1,18-18 0,-18 1 22,0 16-27,0-34-2,0 0 7,0-1-1,0 1 0,0 17 0,0-17 0,0 0-1,0 17 2,0 0 0,0 18 7,0-35-9,0 17 1,-18-17 1,1-1 0,17 1-3,0 0 227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5T04:14:08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1">
    <iact:property name="dataType"/>
    <iact:actionData xml:id="d0">
      <inkml:trace xmlns:inkml="http://www.w3.org/2003/InkML" xml:id="stk0" contextRef="#ctx0" brushRef="#br0">3440 1623 0,'35'0'47,"-18"0"-7,36 0-31,-17 0-3,-1 0 2,18 0 1,35 0-2,-17 0 2,17 0-1,18 0 0,17 0 0,36 0-1,-18 0 1,35 0 1,-35 0-1,36 0 1,-18 0 0,52 0-1,-17 0-2,-35 0 4,17 0-4,18 0 5,-17 0-6,-1 0 6,36 0-5,-36 0 4,36 17-5,-36 36 5,-17-53-2,35 0 0,-35 0-2,35 0 3,-18 0-2,1 0 2,17 18-1,-53-18 0,71 0 1,-36 0-3,0 0 1,1 0 3,-1 0-4,0 0 3,-52 0-1,17 0-1,-53 0 2,-35 0-1,18 0 1,17 0-3,-18-18 4,-52 18-4,70 0 5,-17-17-6,-1 17 7,19 0-7,-1 0 2,35 0 1,18 0 1,18 0-2,18 0 2,-1 0-1,18 0 1,18 0-2,-36 0 1,36 0 0,-18 0 0,17 0 0,-34 0 0,-1 0 0,-52-18 1,-1-17 1,-17 17-5,-18 18 5,-17 0-4,-18-18 4,17 18-4,-35-17 5,-17 17-6,0 0 4</inkml:trace>
    </iact:actionData>
  </iact:action>
  <iact:action type="add" startTime="3261">
    <iact:property name="dataType"/>
    <iact:actionData xml:id="d1">
      <inkml:trace xmlns:inkml="http://www.w3.org/2003/InkML" xml:id="stk1" contextRef="#ctx0" brushRef="#br0">1799 3739 0,'35'0'10,"-17"0"4,0 0 1,-1 0 1,1 0-10,0 0 3,35 0 7,-36 0-8,36 0 0,-18 0 0,54 0 0,-1 18 1,88 0-3,36 17 4,35 0-3,17 1 3,19-19-4,69 71 4,-69-70-5,16 35 6,-87-53-5,-36 0 3,-87 0-2,-36 0 2,-53-18 54</inkml:trace>
    </iact:actionData>
  </iact:action>
  <iact:action type="add" startTime="4101">
    <iact:property name="dataType"/>
    <iact:actionData xml:id="d2">
      <inkml:trace xmlns:inkml="http://www.w3.org/2003/InkML" xml:id="stk2" contextRef="#ctx0" brushRef="#br0">6756 3969 0,'17'0'49,"1"0"-34,17 0-9,1 0 2,16 0 1,1 0-1,36 0 0,34 0 0,0 0 1,54 0-2,-36 0 2,71 0-3,-71 0 4,35 0-4,-17 0 5,-18 0-5,18 0 3,-53 0-2,52 0 0,-34 0 1,-18 0 0,17 0 1,36 0-1,-53 0 0,-18 0 0,35 0 0,-34 0 0,16 0 0,-16 0 0,-1 0 0,0 0 1,0 0-2,36 0 1,17 0 2,-18 0-3,1 0 2,17 0-2,18 0 3,-36 0-4,-17 0 4,70 0-6,-88 0 6,36 0-2,-36 0 2,-17 0-6,-1 0 4,-52 0 1,0 0-1,17 0 0,-18 0 56,36 0-55,-35 0-2,35 0 1,-35 0 1,34 0-2,-34 0 2,0 0-2,17 0 3,-17 0 7</inkml:trace>
    </iact:actionData>
  </iact:action>
  <iact:action type="add" startTime="5854">
    <iact:property name="dataType"/>
    <iact:actionData xml:id="d3">
      <inkml:trace xmlns:inkml="http://www.w3.org/2003/InkML" xml:id="stk3" contextRef="#ctx0" brushRef="#br0">14393 3986 0,'18'0'142,"0"0"-133,35 0 7,-36 0-8,36 0 1,0 0-2,-18 0 2,36 0-2,-18 0 1,17 0 1,18 0-2,-35 0 2,36 0-2,-19 0 3,-35 0-5,18 0 5,18 0-4,-18 0 4,17 0-3,19 0 2,-1-35-2,-18 35 1,1 0 0,-18-18 0,0 18 0,35 0 0,-18 0 0,19 0 0,-19 0 0,-17 0 1,35 0-2,-35 0 1,35 0-1,-17 0 2,17 0-1,-17 0 0,-18 18 0,35-18 1,-35 0 0,17 0-3,1 0 3,-18 0-3,-18 0 4,0 0-3,36 0 4,-36 0-6,18 0 4,18 0-3,-18 0 4,17 0-3,-17 0 1,35 0 0,-35 0 1,35 0-2,-17 0 1,17 0 0,-35 0 1,18 0-1,-19 0-1,19 0 1,0 0 0,-36 0 1,35 0-1,1 0 0,17 0-1,-35 0 3,0 0-4,35 0 4,-35 0-4,35 0 3,-17 0-2,-36 18 1,18-18 1,18 0-2,-18 17 2,-1-17-3,1 0 3,36 0-1,-37 0 0,-16 0 1,34 0-2,-34 0 1,-1 0 0,0 0-1,18 0 2,-35 0-1,52 0 1,-34 0-2,-1 0 1,53 0 0,-53 0 1,53 36-2,-17-36 4,0 0-7,-18 0 7,35 0-5,-35 0 3,35 0-2,-18 0 1,-17 0 0,18 0 0,-18 0 0,17 0 1,-17 0-2,35 0 1,-52 0 0,34 0 1,-17 0-1,-18 0 0,18 0 0,-35 0 0,17 0 0,-17 0-1,0 0 3,34 0-3,19 17 9,-18-17-6,0 18-5,17-18 5,36 18-3,-18-18 2,54 35-4,-90-35 5,19 0-4,-18 0 3,-35 0-1</inkml:trace>
    </iact:actionData>
  </iact:action>
  <iact:action type="add" startTime="13762">
    <iact:property name="dataType"/>
    <iact:actionData xml:id="d4">
      <inkml:trace xmlns:inkml="http://www.w3.org/2003/InkML" xml:id="stk4" contextRef="#ctx0" brushRef="#br0">22737 3986 0,'70'0'127,"-17"0"-118,-18 0 1,36 0-5,-1 0 4,-34 0-2,34 0 3,1 0-4,-36 0 5,36 0-6,-18 0 5,-1 0-4,1 0 3,0 0 0,0 0-2,-18 0 1,1 0 0,34 0-1,-17 0 9,-35 0-7,35 0-1,-18 0-1,18 0 1,0 0 0,0 0 1,0 0-2,17 0 3,-17 18-4,18 0 4,-1-18-4,1 0 4,35 17-4,-36-17 3,18 0-3,1 0 4,-1 0-4,0 0 3,0 0-1,71 53-1,-88-53 2,34 0-1,-16 0 0,34 0 0,-52 18 0,17-18 0,-18 0 0,1 0 0,-18 17 0,-18-17 1,36 0-1,-54 0-1,54 0 3,-18 0-4,-18 0 4,36 0-4,-1 0 5,1 0-6,-36 0 6,53 0-6,-17 0 6,-1 0-5,-17 0 2,-18 0-1,36 0 3,0 0-4,-36 0 2,18 0 0,35 0 1,-35 0-2,-18 0 2,36 0-1,17 0-1,-18 0 3,-34 0-3,52 0 1,-18 0 0,19 0 1,-19 0-3,18 0 2,1 0-1,-1 0 3,-18 0-4,-17 0 4,0 0-4,18 0 4,-36 0-3,18 0 1,18 0 0,-19 0 0,1 0 0,18 0-1,-1 0 1,-34 0 1,17 0 0,0 0-2,-1 0 1,-16 0 2,52 0-3,-35-17 0,17 17 1,-34 0 0,34-18 1,18 18-2,-35-17 3,18 17-4,-1 0 4,1-18-4,-53 18 5,52-35-5,-34 35 4,-1 0-5,0-18 5,0 18-3,-17 0 34,0 0 7,-1 0-26,1-18 2,0 18-9</inkml:trace>
    </iact:actionData>
  </iact:action>
  <iact:action type="add" startTime="29922">
    <iact:property name="dataType"/>
    <iact:actionData xml:id="d5">
      <inkml:trace xmlns:inkml="http://www.w3.org/2003/InkML" xml:id="stk5" contextRef="#ctx0" brushRef="#br0">25241 4127 0,'0'-35'22,"-17"35"-13,17-35 5,0 0-7,-18 17 2,18-17 7,0 17-8,0 0 0,0-34 0,0-1 11,-18 17-3,18 1-10,-17 35 2,17-18-1,0 1 3,0-18-3,0 17 1,0-17-2,0-1 11,0-17-7,0 18-4,0-18 2,0-17 1,0 52-1,0-35 0,0 0 0,0 18 0,0-18 0,0 0 1,0 18-2,0 0 1,0 17 0,0-35 0,0 0 0,17 35 2,-17 1-4,18-19 4,-18 1-4,35 0 4,-17-18-5,-18 35 4,18-17-1,-1 0 8,1 17-14,17-35 1,-17 0 7,17 18-2,0 0 0,-35 17 0,36-52 0,-19 70 1,1-36-2,17 1 1,0 17 1,18 1-2,0-19 2,-18 19-2,36-1 2,-18-17-2,18 17 3,-1 1-4,18-54 5,-17 53-6,52 1 4,18-18-2,-52-1 2,16 19-1,-16-19-1,16 1 1,-16 17 0,16 1 0,-16 17 0,-1-18 0,71 18 0,-54 0 0,-16 0 1,34 0-1,1 0-1,52 0 2,-88 0-2,36 0 2,-36 0-2,18 0 2,-18 71-1,18-54 0,17 19 0,1 34 2,34 1-6,1-36 7,88 18-5,-106-18 4,18 18-5,0 18 3,-36-54 1,1 1-1,-54 17 0,-35-17 0,36 17 0,-53-17 9,-18-1-1,17 19-8,-17-1 0,36 18-1,-36-35 1,17 52 1,-17-35-2,0 18 2,18 0-1,-18 0 0,0 35 1,0 1-3,0-1 4,0 0-4,0 18 2,0-53 1,0 35 0,0-35-2,0 0 1,-18 17 0,1 1 2,-19-1-4,-52 1 3,53-18-1,-71-18-2,35 36 3,-70 17-1,36-53-1,16-17 1,-17 35 2,36-36-3,52-17 2,-35 18-4,36-18 5</inkml:trace>
    </iact:actionData>
  </iact:action>
  <iact:action type="add" startTime="33569">
    <iact:property name="dataType"/>
    <iact:actionData xml:id="d6">
      <inkml:trace xmlns:inkml="http://www.w3.org/2003/InkML" xml:id="stk6" contextRef="#ctx0" brushRef="#br0">2328 8925 0,'0'-17'120,"18"17"-114,53 0 3,17 0-2,35 0 2,1 0-2,70 0 4,-18 0-5,0 0 3,1 0-3,-18 0 4,-36 0-4,-70 0 3,18 0-1,-36 0 0,0 0 0,-17 0 0,-1 0 0,19 0 0,-19 0 0,1 0 0,17 0 0,36 0 1,17 0-2,0 0 1,36 0 1,-36 0-2,35 0 2,-70 0-2,35 0 3,-52 0-3,-1 0 2</inkml:trace>
    </iact:actionData>
  </iact:action>
  <iact:action type="add" startTime="35636">
    <iact:property name="dataType"/>
    <iact:actionData xml:id="d7">
      <inkml:trace xmlns:inkml="http://www.w3.org/2003/InkML" xml:id="stk7" contextRef="#ctx0" brushRef="#br0">6315 9631 0,'53'0'135,"-18"0"-125,18 0-3,17 0 1,-17 0 0,18 0 1,17 0-3,-35 0 4,18 0-3,17 0 5,0 0-8,0 0 5,0 0-2,0 0 1,36 0 0,-1 0 1,19 0-1,16 0-1,19 0 2,-36 0-2,0 0 1,18 0 0,-18-35 0,-18 35 0,1-36 0,-1 36 0,1-17 0,-1-1 0,1-17 1,-1 35-1,1-36 0,34 19-1,19-18 2,-36 35-3,18-18 3,-1-17-2,54-1 2,-89 19-2,19-1 3,-19 18-4,-52-35 3,-54 35-1,1-18 0,-18 36 179,-18-18-116,1 0 663,17-18-718,0-35 0,17 0-1,-17 0-6,18 0-1,-1-52-1,1 34 1,53-52 0,-54-1 0,1 1 0,-18-1 0,35 18 1,-35 1-2,0-19 2,0 1-1,0-19 0,0 19-1,0 35 2,0-18-2,0 0 1,-17 36 0,-1-36 0,-35 0 0,0 18 0,-35-18 1,35 18 0,0 52-1,-53-87-1,0 17 1,-17 53 0,17-17 0,0 17-1,-17 0 2,-71-35-2,17 17 2,-17 0-1,71 36 0,-1-18 0,-34 36-1,-19-54 1,1 71 1,-18-18-1,0-17 0,-18 35-1,71 0 1,-53 0 0,53 0 1,0 0-3,0 35 3,70 1-1,-17-1 0,35 18 0,-53-18 0,36 36 0,17-54 0,-18 72 0,18-36 0,18 17 1,-53 1-1,35 34-1,18-52 1,-54 71 1,54-54-1,-18 1 0,36 0 0,-1-19-1,-35 19 1,35-53 1,18 35-2,-17-1 1,17-16 0,-18-1 0,0-17 1,18-1-1,0 1 15,0 0-13,0-1-3,0 1 17,0 17-16,0-17 16,0-1-8,0 1 0,0 0 0,0-1-8,0 1 0,0 0-2,0-1 4,0 1 8,0 17-10,0-17-1,18 17-1,-18 0 4,0 18-4,0-17 3,0 16-2,0-16 3,0-1-4,0 0 2,0 1 0,18-19 16,-1-17 34,1 0-26</inkml:trace>
    </iact:actionData>
  </iact:action>
  <iact:action type="add" startTime="56119">
    <iact:property name="dataType"/>
    <iact:actionData xml:id="d8">
      <inkml:trace xmlns:inkml="http://www.w3.org/2003/InkML" xml:id="stk8" contextRef="#ctx0" brushRef="#br0">14323 8661 0,'0'17'68,"17"-17"-59,19 0-1,-1 0-1,36 0 1,-36 0 1,53 0-1,-35 0 0,17 0 0,-17 0 0,18 0 0,-36 0 3,18 0-7,18 0 6,-18 0-3,17 0 3,-35 0-4,1 0 2,-1 0 0,18 0 0,-35 0 10,17 0-12,0 18 2,-17-18 0,17 0 0,-17 0 0,35 0 2,-36 0-2,36 0-2,-35 0 3,35 0-2,-18 0 2,0 0-1,-17 0 1,17 0-2,-17 0 3,17 18-5,-17-18 4,17 0-2,-17 0 3,17 0-5,0 0 4,18 0-2,-18 0 1,18 0 1,-35 0-1,52 0-2,-17 0 4,-17 0-3,-1 0 2,0 0-1,1 17 0,16-17 0,1 0 0,0 36 0,-17-36 10,34 17-12,-52-17 3,52 0-2,-17 0 2,35 18-2,-52-18 3,70 17-4,-18 1 5,-35 0-6,35-1 4,-18-17-2,-34 18 3,52-18-3,-18 18 1,1-18-1,0 0 2,-36 0 0,35 35-3,-17-35 3,-17 0-2,16 0 1,-16 0 2,-1 0-3,-17 0 1,-1 0-1,1 0 2,0 0-1,-1 0 40,54 0-30,-18 0-5,-36 0-5,36 0 1,-35-18-1,35 18-1,-18 0 1,0 0 1,18 0-2,0 0 2,-35 0 0,52 0-3,-17 0 3,-53-17-2,18 17 1,17-18 1,-17 18 0,-18-18 135,17 18-121,1 0 210,0 0-211,-1 0 2,1-17-16</inkml:trace>
    </iact:actionData>
  </iact:action>
  <iact:action type="add" startTime="59831">
    <iact:property name="dataType"/>
    <iact:actionData xml:id="d9">
      <inkml:trace xmlns:inkml="http://www.w3.org/2003/InkML" xml:id="stk9" contextRef="#ctx0" brushRef="#br0">20779 8943 0,'0'-18'109,"17"18"-91,19 0-10,-19 0-1,1 0 1,17 0 1,-17 0-2,35 0 3,-18 0-4,0 0 5,0 0-5,18 0 3,-17 0-2,-1 0 2,18 0-3,0 0 4,17 0-1,1 0-4,-36 0 4,53 0-1,-17 0-1,35 0 1,0 0 1,-18 0-1,0 0 1,-35 0-2,0 0 1,0 0 0,0 0 0,0 0 0,-18 0 0,18 0 0,-36 0 1,54 0-3,-53 0 3,34 0-3,-16 0 5,-1 0-5,36 0 4,-18 0-4,-1 0 2,37 0 1,-19 0-1,18 0-1,1 0 1,-1 0 0,-18 0 0,19 0 0,-37 0 10,19 0-16,-36 0 1,1 0 6,16 0-1,1 0 9,-35 0-10,17 0 1,36 0 3,-18 0-6,35 0 5,-17 0-3,17 0 4,0 0-7,-18 0 6,19 0-4,-19 0 4,18 0-4,-35 0 2,0 0 0,-17 0 0,-1 0 1,18 0-1,-18 0 0,-17 0 0,-1 0-1,19 0 2,-1 0-1,18 0-1,0 0 2,35 0-1,-35 0 0,17 0-1,36 0 1,0 0-1,-88 0 2,35 0-2,-36 0 3,1 0 310,-18 18-255,0 0-50</inkml:trace>
    </iact:actionData>
  </iact:action>
  <iact:action type="add" startTime="61880">
    <iact:property name="dataType"/>
    <iact:actionData xml:id="d10">
      <inkml:trace xmlns:inkml="http://www.w3.org/2003/InkML" xml:id="stk10" contextRef="#ctx0" brushRef="#br0">26705 9402 0,'36'0'191,"52"0"-181,-18 0-4,18 0 4,1 52-4,34-34 3,-17-18-3,-18 18 4,0-18-4,-17 17 3,-18-17-1,-36 0 0,54 0 1,-36 0-2,1 0 2,-1 0-2,53 0 2,-17 0-2,34 0 1,72 0 0,-36 0 1,18 0-2,-18 0 2,35 0-3,-52 0 5,17 0-5,-18 0 3,1 0-3,-1 0 4,-52 0-3,17 0 0,-35 0 1,70 0 0,-17 0 0,35-17 0,-53-36 0,36 53 0,-36-18 1,71 1-1,-71 17-1,-17-18 2,-18 0-1,-1 18 0,-16-17 0,17 17 0,17 0 1,-34 0-2,34 0 8,-17 0-14,-18 0 8,18 0-2,-35 0 3,-1-18 6,1 18 71</inkml:trace>
    </iact:actionData>
  </iact:action>
  <iact:action type="add" startTime="91223">
    <iact:property name="dataType"/>
    <iact:actionData xml:id="d11">
      <inkml:trace xmlns:inkml="http://www.w3.org/2003/InkML" xml:id="stk11" contextRef="#ctx0" brushRef="#br0">25929 7391 0,'0'17'125,"0"36"-117,0 0 0,0 18 0,0 17 1,0 35-2,0 1 3,0 17-4,0 0 5,0-17-6,0-36 2,0 18 1,0-54 0,0 19 0,0-36 1,0 1-1,0 34 0,0-52 0,0-1 0,0 19 1,0-19-2,0 1 10,0 17-8,18-35-2,-18 18 17,17 0 63</inkml:trace>
    </iact:actionData>
  </iact:action>
  <iact:action type="add" startTime="92463">
    <iact:property name="dataType"/>
    <iact:actionData xml:id="d12">
      <inkml:trace xmlns:inkml="http://www.w3.org/2003/InkML" xml:id="stk12" contextRef="#ctx0" brushRef="#br0">31344 7179 0,'-17'0'22,"-19"0"51,19 18-64,17-1-3,0 19 4,0 34-4,0-52 2,0 70 0,0-17 0,0-1 0,0-17 1,0 35-2,0-35 2,0 18-2,0-1 1,0-35-1,0 36 2,0 0-2,0-1 3,0-52-3,0 35 2,0 0 0,0-36-3,0 19 4,0-19-4,0 1 5,0-1-5,0 1 19,17 35-19,-17-35 27,18 17 6,-18-17 18,18 17-40,-18 0-1,17-17-10,-17-1 4,18 19 7,-18-19 110,0 1-120,0 0 0,18-1 3,-18 19 13,0-19 16,17 18-30,-17-17 5,18 0-5,-18-1-1,0 1 0,0 0 1</inkml:trace>
    </iact:actionData>
  </iact:action>
  <iact:action type="add" startTime="99274">
    <iact:property name="dataType"/>
    <iact:actionData xml:id="d13">
      <inkml:trace xmlns:inkml="http://www.w3.org/2003/InkML" xml:id="stk13" contextRef="#ctx0" brushRef="#br0">3387 15363 0,'35'0'70,"0"0"-62,18 0 0,35 0-1,18 0 2,0 0-1,53 0 0,17 0 0,-35 0 2,36 0-2,34 0-2,-70 0 2,36 0-1,-18 0 3,-18 0-3,-18 0 3,-35 0-5,1 0 4,-1 0-1,-53 0 0,53 0-1,-17 0 2,17 0-2,0 0 1,36 0 1,17 0-1,0 0-1,35 0 1,1 0 1,34 0-1,1 0 0,-36 0-1,18 0 2,18 0-1,-89 0 0,54 0 1,-36 0-1,-53 0-1,-17 0 3,-18 0-5,-18 0 6,18 0 4,-36 0 0,19 0-8,-19 0 1,1 0 178</inkml:trace>
    </iact:actionData>
  </iact:action>
  <iact:action type="add" startTime="100811">
    <iact:property name="dataType"/>
    <iact:actionData xml:id="d14">
      <inkml:trace xmlns:inkml="http://www.w3.org/2003/InkML" xml:id="stk14" contextRef="#ctx0" brushRef="#br0">10530 18221 0,'18'0'190,"0"0"-180,35 0-3,0 0 3,-1 0-5,1 0 5,0 0-3,18 0 2,-1 0-1,-17 0-1,18 0 0,17 0 2,-53 0-1,18 0 1,18 0-2,-36 0 1,18 0 1,18 0-2,-1 0 1,18 18 0,0-1 1,18-17-1,0 0 1,0 18-3,-18-18 3,36 35-2,-19-17 2,1-18-2,-35 17 3,17-17-5,-35 0 6,0 0-5,-18 0 3,-17 0-2,-1 0 9,36 0 113,0 0-121,-17 0 1,52 0-3,18 0 5,-53 0-7,17 0 6,-52 0-2,-1 0 0</inkml:trace>
    </iact:actionData>
  </iact:action>
  <iact:action type="add" startTime="102579">
    <iact:property name="dataType"/>
    <iact:actionData xml:id="d15">
      <inkml:trace xmlns:inkml="http://www.w3.org/2003/InkML" xml:id="stk15" contextRef="#ctx0" brushRef="#br0">15169 18062 0,'36'0'167,"34"0"-155,-17 0-7,18 0 3,-1 0-2,-17 0 4,0 0-4,18 0 4,-36 0-4,0 0 3,-17 0 0,17 0-2,-17 0 0,-1 0 18,1 0 7,0 0-23,-1 0-2,1 0 2,17 0 8,-17 0 4,35 0-10,-36 0 2,1 0-5,17 0 0,-17 0 0,17 0 0,1 0 0,-19 0 1,18 0-3,1 0 4,-1 0-3,0 0 2,18 0-2,-35 0 1,17 0 1,-17 0 8,17 0-11,-17 0 4,17 0-3,0 0 2,-17 0-3,52 0 4,-52 0-3,35 0 3,-18 0-4,1 0 3,-1 0-3,18 0 3,-36 0-2,36 0 2,-35 0-2,35 0 9,-35 0 1,34 0-9,1 0 7,-35 0-6,35 0-1,0 0 0,0 0 0,0 0 0,0 0-1,-1 0 2,1 0-2,-17 0 4,-1 0-6,0 0 5,36 0-4,-18 0 10,0 0-5,-18 0-5,35 0 1,1 0 1,-18 0 0,35 0 1,18-17-1,-71 17-1,36 0 1,-18-18 1,0 18-2,-36 0 2,19 0-1,-19 0 0,1 0 0,17 0 1,-17 0 9,-1 0-14,19 0 6,-19 0-4,19 0 3,16 0-2,19 0 2,-36 0-2,18 0 1,18 0 0,-36 0 1,18 0-1,0 0-1,-35 0 2,52 0-1,-17 0 1,-35 0-3,-1 0 100,1 0-99,0 0 2,-1 0-3,1 0 2,-1 0-1,19 0 2,-1 0 7,-17 0-8,-1 0 0,19 0 0,-19 0 7,36 0 43,-18 0-43,1 0-4,-1 0-5,0 0 3</inkml:trace>
    </iact:actionData>
  </iact:action>
  <iact:action type="add" startTime="109022">
    <iact:property name="dataType"/>
    <iact:actionData xml:id="d16">
      <inkml:trace xmlns:inkml="http://www.w3.org/2003/InkML" xml:id="stk16" contextRef="#ctx0" brushRef="#br0">20073 18168 0,'-18'0'10,"1"0"-6,-1 0 12,-17 0 0,17 0-7,1 0 9,-19 0-8,19-18 2,-1 1 4,0-1 1,18 0-11,-17-17 4,-1 0-4,18 17 5,-18-35-4,18 18 2,-17 0-3,17 17 5,-35-35-7,35 18 4,0 17 1,0-17-2,0-18 2,0 18-1,0 17 0,0-17-1,0 0 2,0-18-1,0 0 7,0 35-6,0 1-1,0-19 1,0 19 8,0-1-11,0-17 5,0 17-4,0-17 2,0 17-5,0-17 7,17 0-6,1-1 5,17-34-4,-35 17 5,18 18-4,-18-1-1,17 19 2,-17-1 1,0-17-1,36-1-1,-19-16 1,1 52 2,-18-18-3,35-35 1,-17 35 0,-1 1 0,1-19 1,35-16-3,-53 34 4,35-17-4,36-1 4,-18-17-4,0 1 4,-18 16-3,36-34 2,-1 34-2,1-52 1,17 35 0,-53 18-1,36-36 1,-18 36 2,17-18-3,-52 36 1,52-19 1,-34 1-1,-1 35-1,18 0 10,-36-18-9,36 18 9,-17 0-8,34 0-5,1 0 6,-1 0-2,19 0 1,-1 36-4,-18-19 5,1 1-4,17 0 4,18 17-4,-36 18 3,-17-53-1,-17 35-1,-36-17 1,17-1 1,19-17-2,-36 18 2,35 17-2,-18 18 9,19-18-7,-36-17-1,17 17 0,-17 18 0,0-17 0,0 17 0,0-18 0,36 35 2,-36-17-5,17 18 6,-17-18-6,18 17 6,-18-17-6,0 18 4,0-18-2,0 17 2,0-34-1,0-1 1,0 35-3,0 19 11,-18-72-9,1 18 0,-1 1 0,-17 34 1,17-52-2,18 17 2,-18 0-2,-34 18 2,16-17-2,-17 34 3,36-52-4,-1 35 3,0-36-2,-17 19 1,0-1-1,0 0 3,-1 1 6,19-19-10,-1 1 2,-17-1 0,-1 1 0,36 0 1,-35-1-1,0 1 0,0 0 8,17-18-9,18 17 2,-18-17-2,-17 18 2,-18 0-1,36-1 0,-19-17-1,-17 18 3,18 17-3,0-17 3,-1-1-5,-16-17 17,16 36-11,19-36-1,-19 17-4,-17 1 4,36-18-4,-36 0 2,18 0 0,-18 0 1,-18 0 0,18 0-3,0 0 2,-17 0 0,-1 0 0,54 0 0,-89-18 2,35 1 5,1-1-8,34 0 1,1 18-1,-18-35 4,36 35-7,-1 0 7,0 0-5,1 0 4,-1-18 134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5T04:16:03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42">
    <iact:property name="dataType"/>
    <iact:actionData xml:id="d0">
      <inkml:trace xmlns:inkml="http://www.w3.org/2003/InkML" xml:id="stk0" contextRef="#ctx0" brushRef="#br0">4833 4939 0,'-18'18'126,"18"-1"-108,-35-17-2,-35 0-9,34 0 2,-52 0-2,-18 0 2,18 0-2,-53 0 3,70 0-4,1 0 3,-18 0-1,35 0 0,0 0-1,35 0 3,-17 0-3,17 0 0,-17-17 1,0 17 0,-18-18 0,18 0 1,-1 1-2,-17-19 2,0 36-2,18 0 2,-35-17-1,34 17-1,-34-36 1,70 19 1,-71-1-2,54 0 2,-1 18 0,-17-17-3,17-1 5,18 1-6,-18-1 4,1 0-3,17 1 4,0-1-4,-18-17 4,18 17-4,0-35 11,0 36-9,-18-36-1,18 17 1,0-17 1,0 1-1,0-1 0,0-18 0,0 36 0,0-53-1,0 52 2,0 1-2,0-18 3,0 0-3,0 36 5,0-36-9,0 17 8,0 1-4,0 0 3,36-18-5,-36 35 5,17-35-4,1 36 5,0-1-6,-1-17 4,1 17-1,0 18 0,-1-18 0,18-17 1,1 35-3,-1-17 3,36 17-1,-1-18 0,18 18-1,18-18 1,-18 18 1,1-35-2,-19 35 2,-35 0-2,-17 0 2,35 0-3,-35 18 4,34-1-3,-16 19 2,34 16-3,-34 1 3,17 18-1,35 17 0,-53 0 0,18-35 0,-35 0 0,17 18-1,-18-36 2,-17 0-1,18 1 1,-18 34-1,0 1 0,0-18 0,0 0 0,0 17 0,0-35-1,-18 36 2,18-53-1,0 17 1,-17-35-1</inkml:trace>
    </iact:actionData>
  </iact:action>
  <iact:action type="add" startTime="6156">
    <iact:property name="dataType"/>
    <iact:actionData xml:id="d1">
      <inkml:trace xmlns:inkml="http://www.w3.org/2003/InkML" xml:id="stk1" contextRef="#ctx0" brushRef="#br0">5874 4851 0,'17'0'126,"36"0"-106,-35-18-16,0 18 6,34 0-2,1 0 6,-35 0-4,35 0-3,-18 0 4,1 0-6,-1 0 5,18 0-5,-18 0 6,18 0-6,-18 0 3,0 0 1,1 0-1,17 0 0,-36 0 0,36 0 0,-35 0 0,35 0 0,-18 0 0,0 0 0,1 0 0,-1 0 0,-17 0 10,-1 0-12,1 0 3,17 0-3,-17 0 3,35 0-1,0 0 2,-36 0-4,54 0 3,-36 0-3,18 0 4,17 0-3,-34 0 2,17 0-3,0 0 3,0 0-2,-18 0 2,0 0-1,18 0-1,-35 0 3,52 0-4,1 0 3,-1 0-1,36 0 0,-18 0 0,36 0 0,-1 0-1,-17 0 3,53 0-4,-36 35 4,18-35-3,18 18 2,0 0-2,17-1 2,-52-17-3,-1 53 2,18-53 1,-70 0-1,-1 18 0,1-18 0,-36 0-1,1 0 1,-19 0 0,1 0 0,0 0 936</inkml:trace>
    </iact:actionData>
  </iact:action>
  <iact:action type="add" startTime="15847">
    <iact:property name="dataType"/>
    <iact:actionData xml:id="d2">
      <inkml:trace xmlns:inkml="http://www.w3.org/2003/InkML" xml:id="stk2" contextRef="#ctx0" brushRef="#br0">11677 4745 0,'18'0'120,"70"0"-110,-53 0-4,53 0 2,0 0-1,36 0 1,-1 0 0,18 0 2,-52 0-3,17 0 0,-18 0 3,0 0-2,0 0 0,0 0 0,-35 0-2,35 0 3,-17 0-1,17 0 0,-53 0-1,18 0 4,36 0-6,-19 0 6,-17 0-6,18 0 6,-19 0-6,19 0 5,-18 0-3,35 0 0,0 0 1,-17 0 1,35 0-1,0 0 0,-18 0-1,35 0 1,-17 0 0,0 0 0,0 0 0,17 0-1,-35 0 2,-17 0-1,35 0 1,-36 0-2,36 0 2,0 0-2,-71 0 4,53 0-6,1 0 5,-19 0-3,1 0 2,17 0-2,0 0 1,0 0-1,-17 0 3,17 0-3,0 0 0,1 0 1,-37 0 1,37 0 0,-1 0-2,-18 0 2,-34 0-2,-1 0 1,18 0-1,-36 0 10,1 0-1,0 0-7,-1 0 46,1 0-39,17 0 1,-17 0-11,0 0 2,17 0 9,-17 0-10,-1 0 41,1 0-39,-1 0-2,19 0 3,-19 0-3,1 0 2,0 0-2,17 0 26,-17 0-9,-18 17-9,52-17-8,-16 0 1,70 18 0,35-18 0,-18 35 1,1 1-1,52-36-1,-70 17 2,-71-17-2,36 0 2,-54 0-1,1 0-1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2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38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63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2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5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01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5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43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746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96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837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F3E16-41EA-43A6-9747-0522540C95A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1B0-BD2B-496F-9151-5630725E0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9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microsoft.com/office/2011/relationships/inkAction" Target="../ink/inkAction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microsoft.com/office/2011/relationships/inkAction" Target="../ink/inkAction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microsoft.com/office/2011/relationships/inkAction" Target="../ink/inkAction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0.png"/><Relationship Id="rId5" Type="http://schemas.microsoft.com/office/2011/relationships/inkAction" Target="../ink/inkAction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5" Type="http://schemas.microsoft.com/office/2011/relationships/inkAction" Target="../ink/inkAction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microsoft.com/office/2011/relationships/inkAction" Target="../ink/inkAction9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6.png"/><Relationship Id="rId5" Type="http://schemas.microsoft.com/office/2011/relationships/inkAction" Target="../ink/inkAction10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8.png"/><Relationship Id="rId5" Type="http://schemas.microsoft.com/office/2011/relationships/inkAction" Target="../ink/inkAction1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microsoft.com/office/2011/relationships/inkAction" Target="../ink/inkAction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microsoft.com/office/2011/relationships/inkAction" Target="../ink/inkAction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microsoft.com/office/2011/relationships/inkAction" Target="../ink/inkAction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4400" dirty="0" smtClean="0"/>
              <a:t>Lecture 2-2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0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53"/>
    </mc:Choice>
    <mc:Fallback>
      <p:transition spd="slow" advTm="9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4" x="7708900" y="5251450"/>
          <p14:tracePt t="756" x="7708900" y="5245100"/>
          <p14:tracePt t="837" x="7708900" y="5232400"/>
          <p14:tracePt t="862" x="7708900" y="5219700"/>
          <p14:tracePt t="870" x="7696200" y="5213350"/>
          <p14:tracePt t="878" x="7683500" y="5194300"/>
          <p14:tracePt t="893" x="7607300" y="5111750"/>
          <p14:tracePt t="910" x="7480300" y="4959350"/>
          <p14:tracePt t="926" x="7245350" y="4762500"/>
          <p14:tracePt t="943" x="6711950" y="4432300"/>
          <p14:tracePt t="960" x="6007100" y="4121150"/>
          <p14:tracePt t="977" x="5251450" y="3892550"/>
          <p14:tracePt t="993" x="4648200" y="3790950"/>
          <p14:tracePt t="1010" x="4318000" y="3746500"/>
          <p14:tracePt t="1026" x="4159250" y="3714750"/>
          <p14:tracePt t="1043" x="4089400" y="3702050"/>
          <p14:tracePt t="1060" x="4070350" y="3689350"/>
          <p14:tracePt t="1076" x="4057650" y="3689350"/>
          <p14:tracePt t="1093" x="4044950" y="3683000"/>
          <p14:tracePt t="1110" x="4013200" y="3683000"/>
          <p14:tracePt t="1127" x="3975100" y="3683000"/>
          <p14:tracePt t="1143" x="3937000" y="3683000"/>
          <p14:tracePt t="1160" x="3911600" y="3683000"/>
          <p14:tracePt t="1232" x="3898900" y="3683000"/>
          <p14:tracePt t="1238" x="3892550" y="3683000"/>
          <p14:tracePt t="1255" x="3886200" y="3683000"/>
          <p14:tracePt t="1265" x="3879850" y="3683000"/>
          <p14:tracePt t="7993" x="3873500" y="3676650"/>
          <p14:tracePt t="8001" x="3879850" y="3657600"/>
          <p14:tracePt t="8009" x="3905250" y="3625850"/>
          <p14:tracePt t="8018" x="3911600" y="3594100"/>
          <p14:tracePt t="8034" x="3911600" y="3536950"/>
          <p14:tracePt t="8051" x="3911600" y="3492500"/>
          <p14:tracePt t="8067" x="3860800" y="3333750"/>
          <p14:tracePt t="8084" x="3683000" y="3016250"/>
          <p14:tracePt t="8090" x="3517900" y="2774950"/>
          <p14:tracePt t="8101" x="3314700" y="2533650"/>
          <p14:tracePt t="8117" x="2813050" y="2032000"/>
          <p14:tracePt t="8134" x="2222500" y="1574800"/>
          <p14:tracePt t="8151" x="1771650" y="1289050"/>
          <p14:tracePt t="8168" x="1206500" y="990600"/>
          <p14:tracePt t="8184" x="971550" y="850900"/>
          <p14:tracePt t="8201" x="825500" y="762000"/>
          <p14:tracePt t="8218" x="781050" y="723900"/>
          <p14:tracePt t="8234" x="768350" y="711200"/>
          <p14:tracePt t="8251" x="749300" y="692150"/>
          <p14:tracePt t="8268" x="692150" y="660400"/>
          <p14:tracePt t="8284" x="609600" y="590550"/>
          <p14:tracePt t="8301" x="463550" y="488950"/>
          <p14:tracePt t="8318" x="336550" y="406400"/>
          <p14:tracePt t="8334" x="215900" y="3302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5" y="147637"/>
            <a:ext cx="10115550" cy="6562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9480" y="2158920"/>
              <a:ext cx="8680680" cy="44834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0120" y="2149560"/>
                <a:ext cx="8699400" cy="4502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6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03"/>
    </mc:Choice>
    <mc:Fallback>
      <p:transition spd="slow" advTm="119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87" y="1057275"/>
            <a:ext cx="10029825" cy="4743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7760" y="1708200"/>
              <a:ext cx="7366320" cy="18036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8400" y="1698840"/>
                <a:ext cx="7385040" cy="1822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8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01"/>
    </mc:Choice>
    <mc:Fallback>
      <p:transition spd="slow" advTm="55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842962"/>
            <a:ext cx="10896600" cy="5172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5960" y="1308240"/>
              <a:ext cx="10103040" cy="43815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600" y="1298880"/>
                <a:ext cx="10121760" cy="4400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6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12"/>
    </mc:Choice>
    <mc:Fallback>
      <p:transition spd="slow" advTm="146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" y="461962"/>
            <a:ext cx="10639425" cy="5934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7920" y="1562040"/>
              <a:ext cx="10503360" cy="47628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560" y="1552680"/>
                <a:ext cx="10522080" cy="4781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6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882"/>
    </mc:Choice>
    <mc:Fallback>
      <p:transition spd="slow" advTm="129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7" y="19050"/>
            <a:ext cx="11020425" cy="6819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7640" y="565200"/>
              <a:ext cx="10662120" cy="60390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280" y="555840"/>
                <a:ext cx="10680840" cy="6057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6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76"/>
    </mc:Choice>
    <mc:Fallback>
      <p:transition spd="slow" advTm="114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1" y="1176337"/>
            <a:ext cx="10820400" cy="1304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7440" y="1212840"/>
              <a:ext cx="5442480" cy="5846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8080" y="1203480"/>
                <a:ext cx="5461200" cy="603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9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11"/>
    </mc:Choice>
    <mc:Fallback>
      <p:transition spd="slow" advTm="42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7" y="1023937"/>
            <a:ext cx="10868025" cy="4810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2200" y="1714320"/>
              <a:ext cx="10033560" cy="41151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2840" y="1704960"/>
                <a:ext cx="10052280" cy="4133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98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396"/>
    </mc:Choice>
    <mc:Fallback>
      <p:transition spd="slow" advTm="12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485900"/>
            <a:ext cx="10877550" cy="3886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3880" y="1346040"/>
              <a:ext cx="8979120" cy="39186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4520" y="1336680"/>
                <a:ext cx="8997840" cy="3937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7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28"/>
    </mc:Choice>
    <mc:Fallback>
      <p:transition spd="slow" advTm="73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" y="1809750"/>
            <a:ext cx="10582275" cy="32385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57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97"/>
    </mc:Choice>
    <mc:Fallback>
      <p:transition spd="slow" advTm="110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0" x="196850" y="342900"/>
          <p14:tracePt t="544" x="317500" y="425450"/>
          <p14:tracePt t="560" x="482600" y="533400"/>
          <p14:tracePt t="577" x="660400" y="628650"/>
          <p14:tracePt t="594" x="806450" y="698500"/>
          <p14:tracePt t="611" x="908050" y="742950"/>
          <p14:tracePt t="627" x="984250" y="781050"/>
          <p14:tracePt t="644" x="1003300" y="793750"/>
          <p14:tracePt t="661" x="1028700" y="812800"/>
          <p14:tracePt t="677" x="1066800" y="825500"/>
          <p14:tracePt t="694" x="1092200" y="844550"/>
          <p14:tracePt t="710" x="1123950" y="863600"/>
          <p14:tracePt t="729" x="1162050" y="876300"/>
          <p14:tracePt t="744" x="1174750" y="876300"/>
          <p14:tracePt t="761" x="1187450" y="895350"/>
          <p14:tracePt t="777" x="1206500" y="901700"/>
          <p14:tracePt t="794" x="1212850" y="901700"/>
          <p14:tracePt t="59277" x="1212850" y="952500"/>
          <p14:tracePt t="59286" x="1187450" y="1009650"/>
          <p14:tracePt t="59292" x="1181100" y="1104900"/>
          <p14:tracePt t="59301" x="1162050" y="1200150"/>
          <p14:tracePt t="59318" x="1162050" y="1409700"/>
          <p14:tracePt t="59335" x="1162050" y="1657350"/>
          <p14:tracePt t="59351" x="1206500" y="1974850"/>
          <p14:tracePt t="59368" x="1282700" y="2292350"/>
          <p14:tracePt t="59385" x="1397000" y="2603500"/>
          <p14:tracePt t="59402" x="1543050" y="2889250"/>
          <p14:tracePt t="59419" x="1657350" y="3086100"/>
          <p14:tracePt t="59438" x="1816100" y="3308350"/>
          <p14:tracePt t="59451" x="1873250" y="3435350"/>
          <p14:tracePt t="59468" x="1936750" y="3517900"/>
          <p14:tracePt t="59485" x="1974850" y="3575050"/>
          <p14:tracePt t="59501" x="1981200" y="3587750"/>
          <p14:tracePt t="59535" x="1993900" y="3587750"/>
          <p14:tracePt t="59551" x="2038350" y="3600450"/>
          <p14:tracePt t="59568" x="2146300" y="3632200"/>
          <p14:tracePt t="59577" x="2203450" y="3638550"/>
          <p14:tracePt t="59585" x="2273300" y="3670300"/>
          <p14:tracePt t="59602" x="2425700" y="3721100"/>
          <p14:tracePt t="59618" x="2540000" y="3803650"/>
          <p14:tracePt t="59635" x="2635250" y="3924300"/>
          <p14:tracePt t="59652" x="2692400" y="4076700"/>
          <p14:tracePt t="59668" x="2724150" y="4222750"/>
          <p14:tracePt t="59685" x="2724150" y="4235450"/>
          <p14:tracePt t="59732" x="2724150" y="4222750"/>
          <p14:tracePt t="59741" x="2717800" y="4191000"/>
          <p14:tracePt t="59752" x="2711450" y="4159250"/>
          <p14:tracePt t="59768" x="2679700" y="4095750"/>
          <p14:tracePt t="59785" x="2654300" y="4057650"/>
          <p14:tracePt t="59802" x="2641600" y="4038600"/>
          <p14:tracePt t="59904" x="2635250" y="4032250"/>
          <p14:tracePt t="59912" x="2628900" y="4025900"/>
          <p14:tracePt t="59919" x="2622550" y="4013200"/>
          <p14:tracePt t="59935" x="2597150" y="3968750"/>
          <p14:tracePt t="59952" x="2533650" y="3911600"/>
          <p14:tracePt t="59968" x="2457450" y="3879850"/>
          <p14:tracePt t="59985" x="2419350" y="3879850"/>
          <p14:tracePt t="60002" x="2374900" y="3879850"/>
          <p14:tracePt t="60020" x="2336800" y="3905250"/>
          <p14:tracePt t="60035" x="2311400" y="3943350"/>
          <p14:tracePt t="60053" x="2273300" y="3994150"/>
          <p14:tracePt t="60068" x="2241550" y="4038600"/>
          <p14:tracePt t="60085" x="2216150" y="4070350"/>
          <p14:tracePt t="60102" x="2159000" y="4102100"/>
          <p14:tracePt t="60118" x="2127250" y="4121150"/>
          <p14:tracePt t="60135" x="2114550" y="4127500"/>
          <p14:tracePt t="60152" x="2108200" y="4133850"/>
          <p14:tracePt t="60478" x="2108200" y="4127500"/>
          <p14:tracePt t="60493" x="2120900" y="4114800"/>
          <p14:tracePt t="60501" x="2133600" y="4102100"/>
          <p14:tracePt t="60509" x="2133600" y="4095750"/>
          <p14:tracePt t="60518" x="2146300" y="4089400"/>
          <p14:tracePt t="60535" x="2165350" y="4070350"/>
          <p14:tracePt t="60551" x="2184400" y="4051300"/>
          <p14:tracePt t="60569" x="2190750" y="4038600"/>
          <p14:tracePt t="72662" x="2171700" y="4032250"/>
          <p14:tracePt t="72668" x="2120900" y="3994150"/>
          <p14:tracePt t="72681" x="2076450" y="3968750"/>
          <p14:tracePt t="72698" x="1911350" y="3930650"/>
          <p14:tracePt t="72714" x="1803400" y="3930650"/>
          <p14:tracePt t="72731" x="1619250" y="3949700"/>
          <p14:tracePt t="72747" x="1454150" y="4025900"/>
          <p14:tracePt t="72765" x="1397000" y="4171950"/>
          <p14:tracePt t="72781" x="1397000" y="4330700"/>
          <p14:tracePt t="72798" x="1435100" y="4457700"/>
          <p14:tracePt t="72814" x="1479550" y="4578350"/>
          <p14:tracePt t="72831" x="1524000" y="4692650"/>
          <p14:tracePt t="72848" x="1574800" y="4806950"/>
          <p14:tracePt t="72864" x="1606550" y="4883150"/>
          <p14:tracePt t="72881" x="1631950" y="4946650"/>
          <p14:tracePt t="72898" x="1670050" y="5035550"/>
          <p14:tracePt t="72914" x="1708150" y="5118100"/>
          <p14:tracePt t="72931" x="1790700" y="5207000"/>
          <p14:tracePt t="72948" x="1866900" y="5270500"/>
          <p14:tracePt t="72964" x="1981200" y="5327650"/>
          <p14:tracePt t="72981" x="2101850" y="5372100"/>
          <p14:tracePt t="72998" x="2260600" y="5435600"/>
          <p14:tracePt t="73015" x="2400300" y="5492750"/>
          <p14:tracePt t="73031" x="2514600" y="5543550"/>
          <p14:tracePt t="73048" x="2571750" y="5562600"/>
          <p14:tracePt t="73064" x="2590800" y="5581650"/>
          <p14:tracePt t="73390" x="2584450" y="5581650"/>
          <p14:tracePt t="73397" x="2546350" y="5581650"/>
          <p14:tracePt t="73404" x="2482850" y="5568950"/>
          <p14:tracePt t="73414" x="2463800" y="5549900"/>
          <p14:tracePt t="73431" x="2463800" y="5518150"/>
          <p14:tracePt t="73448" x="2463800" y="5467350"/>
          <p14:tracePt t="73465" x="2463800" y="5391150"/>
          <p14:tracePt t="73481" x="2400300" y="5276850"/>
          <p14:tracePt t="73498" x="2368550" y="5219700"/>
          <p14:tracePt t="73514" x="2362200" y="5207000"/>
          <p14:tracePt t="73531" x="2362200" y="5181600"/>
          <p14:tracePt t="73548" x="2362200" y="5175250"/>
          <p14:tracePt t="73564" x="2362200" y="5168900"/>
          <p14:tracePt t="73581" x="2362200" y="5162550"/>
          <p14:tracePt t="73598" x="2362200" y="5156200"/>
          <p14:tracePt t="73615" x="2362200" y="5143500"/>
          <p14:tracePt t="73631" x="2349500" y="5118100"/>
          <p14:tracePt t="73648" x="2324100" y="5092700"/>
          <p14:tracePt t="73665" x="2298700" y="5041900"/>
          <p14:tracePt t="73684" x="2171700" y="4876800"/>
          <p14:tracePt t="73698" x="2108200" y="4781550"/>
          <p14:tracePt t="73715" x="2070100" y="4724400"/>
          <p14:tracePt t="73731" x="2063750" y="4711700"/>
          <p14:tracePt t="73748" x="2057400" y="4711700"/>
          <p14:tracePt t="73909" x="2051050" y="4711700"/>
          <p14:tracePt t="73918" x="2044700" y="4711700"/>
          <p14:tracePt t="73924" x="2038350" y="4699000"/>
          <p14:tracePt t="73932" x="2032000" y="4699000"/>
          <p14:tracePt t="73949" x="2019300" y="4699000"/>
          <p14:tracePt t="73965" x="2012950" y="4692650"/>
          <p14:tracePt t="74092" x="2032000" y="4692650"/>
          <p14:tracePt t="74100" x="2051050" y="4699000"/>
          <p14:tracePt t="74107" x="2063750" y="4705350"/>
          <p14:tracePt t="74116" x="2089150" y="4711700"/>
          <p14:tracePt t="74132" x="2146300" y="4730750"/>
          <p14:tracePt t="74148" x="2209800" y="4743450"/>
          <p14:tracePt t="74165" x="2336800" y="4768850"/>
          <p14:tracePt t="74182" x="2495550" y="4781550"/>
          <p14:tracePt t="74199" x="2647950" y="4806950"/>
          <p14:tracePt t="74215" x="2755900" y="4806950"/>
          <p14:tracePt t="74232" x="2813050" y="4806950"/>
          <p14:tracePt t="74249" x="2819400" y="4806950"/>
          <p14:tracePt t="74671" x="2838450" y="4806950"/>
          <p14:tracePt t="74678" x="2921000" y="4806950"/>
          <p14:tracePt t="74688" x="3016250" y="4806950"/>
          <p14:tracePt t="74696" x="3124200" y="4806950"/>
          <p14:tracePt t="74713" x="3352800" y="4806950"/>
          <p14:tracePt t="74731" x="3683000" y="4806950"/>
          <p14:tracePt t="74746" x="4413250" y="4806950"/>
          <p14:tracePt t="74763" x="5016500" y="4806950"/>
          <p14:tracePt t="74780" x="5410200" y="4806950"/>
          <p14:tracePt t="74796" x="5734050" y="4806950"/>
          <p14:tracePt t="74813" x="5981700" y="4806950"/>
          <p14:tracePt t="74830" x="6127750" y="4806950"/>
          <p14:tracePt t="74846" x="6254750" y="4806950"/>
          <p14:tracePt t="74863" x="6337300" y="4819650"/>
          <p14:tracePt t="74880" x="6407150" y="4819650"/>
          <p14:tracePt t="74897" x="6464300" y="4819650"/>
          <p14:tracePt t="74914" x="6540500" y="4819650"/>
          <p14:tracePt t="74931" x="6616700" y="4819650"/>
          <p14:tracePt t="74946" x="6750050" y="4838700"/>
          <p14:tracePt t="74963" x="6858000" y="4851400"/>
          <p14:tracePt t="74980" x="6978650" y="4864100"/>
          <p14:tracePt t="74996" x="7118350" y="4889500"/>
          <p14:tracePt t="75013" x="7258050" y="4908550"/>
          <p14:tracePt t="75030" x="7397750" y="4933950"/>
          <p14:tracePt t="75047" x="7518400" y="4946650"/>
          <p14:tracePt t="75063" x="7639050" y="4965700"/>
          <p14:tracePt t="75080" x="7759700" y="4972050"/>
          <p14:tracePt t="75089" x="7797800" y="4972050"/>
          <p14:tracePt t="75097" x="7842250" y="4972050"/>
          <p14:tracePt t="75114" x="7931150" y="4972050"/>
          <p14:tracePt t="75130" x="7994650" y="4972050"/>
          <p14:tracePt t="75147" x="8077200" y="4972050"/>
          <p14:tracePt t="75163" x="8166100" y="4984750"/>
          <p14:tracePt t="75180" x="8255000" y="5003800"/>
          <p14:tracePt t="75197" x="8350250" y="5010150"/>
          <p14:tracePt t="75213" x="8426450" y="5010150"/>
          <p14:tracePt t="75230" x="8489950" y="5010150"/>
          <p14:tracePt t="75247" x="8547100" y="5010150"/>
          <p14:tracePt t="75264" x="8578850" y="5010150"/>
          <p14:tracePt t="75280" x="8623300" y="5010150"/>
          <p14:tracePt t="75297" x="8680450" y="5010150"/>
          <p14:tracePt t="75314" x="8782050" y="5016500"/>
          <p14:tracePt t="75333" x="8890000" y="5041900"/>
          <p14:tracePt t="75347" x="8928100" y="5041900"/>
          <p14:tracePt t="75364" x="9086850" y="5054600"/>
          <p14:tracePt t="75380" x="9207500" y="5080000"/>
          <p14:tracePt t="75397" x="9296400" y="5086350"/>
          <p14:tracePt t="75414" x="9347200" y="5092700"/>
          <p14:tracePt t="75430" x="9385300" y="5092700"/>
          <p14:tracePt t="75447" x="9417050" y="5092700"/>
          <p14:tracePt t="75464" x="9429750" y="5092700"/>
          <p14:tracePt t="75480" x="9455150" y="5092700"/>
          <p14:tracePt t="75497" x="9467850" y="5092700"/>
          <p14:tracePt t="75514" x="9486900" y="5092700"/>
          <p14:tracePt t="75530" x="9525000" y="5086350"/>
          <p14:tracePt t="75547" x="9607550" y="5086350"/>
          <p14:tracePt t="75564" x="9677400" y="5086350"/>
          <p14:tracePt t="75580" x="9740900" y="5086350"/>
          <p14:tracePt t="75597" x="9804400" y="5086350"/>
          <p14:tracePt t="75614" x="9842500" y="5086350"/>
          <p14:tracePt t="75631" x="9848850" y="5086350"/>
          <p14:tracePt t="75647" x="9855200" y="5080000"/>
          <p14:tracePt t="75664" x="9848850" y="5080000"/>
          <p14:tracePt t="75680" x="9734550" y="5080000"/>
          <p14:tracePt t="75697" x="9467850" y="5080000"/>
          <p14:tracePt t="75714" x="9118600" y="5022850"/>
          <p14:tracePt t="75731" x="9061450" y="5010150"/>
          <p14:tracePt t="76135" x="9055100" y="5010150"/>
          <p14:tracePt t="76165" x="9042400" y="4991100"/>
          <p14:tracePt t="76197" x="9042400" y="4984750"/>
          <p14:tracePt t="76229" x="9055100" y="4984750"/>
          <p14:tracePt t="76247" x="9061450" y="4984750"/>
          <p14:tracePt t="76261" x="9067800" y="4978400"/>
          <p14:tracePt t="76268" x="9074150" y="4972050"/>
          <p14:tracePt t="76278" x="9080500" y="4965700"/>
          <p14:tracePt t="76293" x="9080500" y="4946650"/>
          <p14:tracePt t="76309" x="9086850" y="4927600"/>
          <p14:tracePt t="76326" x="9105900" y="4914900"/>
          <p14:tracePt t="76343" x="9137650" y="4908550"/>
          <p14:tracePt t="76360" x="9182100" y="4889500"/>
          <p14:tracePt t="76376" x="9245600" y="4883150"/>
          <p14:tracePt t="76393" x="9315450" y="4883150"/>
          <p14:tracePt t="76410" x="9378950" y="4883150"/>
          <p14:tracePt t="76427" x="9474200" y="4883150"/>
          <p14:tracePt t="76444" x="9613900" y="4876800"/>
          <p14:tracePt t="76460" x="9683750" y="4864100"/>
          <p14:tracePt t="76476" x="9747250" y="4838700"/>
          <p14:tracePt t="76493" x="9804400" y="4819650"/>
          <p14:tracePt t="76509" x="9867900" y="4806950"/>
          <p14:tracePt t="76526" x="9925050" y="4787900"/>
          <p14:tracePt t="76543" x="9975850" y="4775200"/>
          <p14:tracePt t="76559" x="10020300" y="4775200"/>
          <p14:tracePt t="76576" x="10077450" y="4775200"/>
          <p14:tracePt t="76581" x="10102850" y="4775200"/>
          <p14:tracePt t="76593" x="10134600" y="4775200"/>
          <p14:tracePt t="76609" x="10172700" y="4775200"/>
          <p14:tracePt t="76626" x="10210800" y="4775200"/>
          <p14:tracePt t="76643" x="10255250" y="4775200"/>
          <p14:tracePt t="76660" x="10261600" y="4775200"/>
          <p14:tracePt t="76676" x="10274300" y="4775200"/>
          <p14:tracePt t="76693" x="10287000" y="4775200"/>
          <p14:tracePt t="76710" x="10299700" y="4775200"/>
          <p14:tracePt t="76726" x="10306050" y="4775200"/>
          <p14:tracePt t="76743" x="10331450" y="4775200"/>
          <p14:tracePt t="76760" x="10356850" y="4775200"/>
          <p14:tracePt t="76776" x="10382250" y="4775200"/>
          <p14:tracePt t="76793" x="10414000" y="4775200"/>
          <p14:tracePt t="76813" x="10445750" y="4787900"/>
          <p14:tracePt t="76827" x="10502900" y="4800600"/>
          <p14:tracePt t="76844" x="10566400" y="4826000"/>
          <p14:tracePt t="76860" x="10610850" y="4832350"/>
          <p14:tracePt t="76877" x="10648950" y="4838700"/>
          <p14:tracePt t="76893" x="10655300" y="4838700"/>
          <p14:tracePt t="77592" x="10648950" y="4838700"/>
          <p14:tracePt t="77599" x="10610850" y="4851400"/>
          <p14:tracePt t="77607" x="10547350" y="4851400"/>
          <p14:tracePt t="77617" x="10483850" y="4857750"/>
          <p14:tracePt t="77634" x="10312400" y="4857750"/>
          <p14:tracePt t="77650" x="10121900" y="4857750"/>
          <p14:tracePt t="77668" x="9944100" y="4857750"/>
          <p14:tracePt t="77684" x="9740900" y="4857750"/>
          <p14:tracePt t="77700" x="9664700" y="4857750"/>
          <p14:tracePt t="77717" x="9639300" y="4857750"/>
          <p14:tracePt t="77734" x="9620250" y="4864100"/>
          <p14:tracePt t="77750" x="9607550" y="4864100"/>
          <p14:tracePt t="77767" x="9594850" y="4864100"/>
          <p14:tracePt t="77784" x="9588500" y="4876800"/>
          <p14:tracePt t="77800" x="9569450" y="4883150"/>
          <p14:tracePt t="77817" x="9550400" y="4883150"/>
          <p14:tracePt t="77834" x="9537700" y="4889500"/>
          <p14:tracePt t="77852" x="9512300" y="4908550"/>
          <p14:tracePt t="77868" x="9480550" y="4914900"/>
          <p14:tracePt t="77884" x="9385300" y="4933950"/>
          <p14:tracePt t="77901" x="9290050" y="4940300"/>
          <p14:tracePt t="77918" x="9150350" y="4959350"/>
          <p14:tracePt t="77934" x="8966200" y="4984750"/>
          <p14:tracePt t="77951" x="8794750" y="5016500"/>
          <p14:tracePt t="77968" x="8705850" y="5029200"/>
          <p14:tracePt t="77984" x="8674100" y="5035550"/>
          <p14:tracePt t="78001" x="8667750" y="5035550"/>
          <p14:tracePt t="79287" x="8655050" y="5035550"/>
          <p14:tracePt t="79294" x="8629650" y="5048250"/>
          <p14:tracePt t="79302" x="8585200" y="5048250"/>
          <p14:tracePt t="79311" x="8540750" y="5048250"/>
          <p14:tracePt t="79328" x="8413750" y="5048250"/>
          <p14:tracePt t="79344" x="8255000" y="5048250"/>
          <p14:tracePt t="79361" x="8077200" y="5041900"/>
          <p14:tracePt t="79377" x="7924800" y="5029200"/>
          <p14:tracePt t="79394" x="7810500" y="5029200"/>
          <p14:tracePt t="79411" x="7734300" y="5029200"/>
          <p14:tracePt t="79428" x="7689850" y="5029200"/>
          <p14:tracePt t="79445" x="7664450" y="5029200"/>
          <p14:tracePt t="79461" x="7651750" y="5029200"/>
          <p14:tracePt t="79477" x="7639050" y="5029200"/>
          <p14:tracePt t="79494" x="7626350" y="5029200"/>
          <p14:tracePt t="79511" x="7600950" y="5041900"/>
          <p14:tracePt t="79527" x="7569200" y="5048250"/>
          <p14:tracePt t="79544" x="7543800" y="5054600"/>
          <p14:tracePt t="79561" x="7499350" y="5054600"/>
          <p14:tracePt t="79578" x="7410450" y="5054600"/>
          <p14:tracePt t="79586" x="7353300" y="5054600"/>
          <p14:tracePt t="79595" x="7289800" y="5054600"/>
          <p14:tracePt t="79611" x="7131050" y="5054600"/>
          <p14:tracePt t="79628" x="6972300" y="5054600"/>
          <p14:tracePt t="79644" x="6845300" y="5054600"/>
          <p14:tracePt t="79661" x="6769100" y="5060950"/>
          <p14:tracePt t="79677" x="6756400" y="5073650"/>
          <p14:tracePt t="79711" x="6750050" y="5073650"/>
          <p14:tracePt t="81703" x="6756400" y="5060950"/>
          <p14:tracePt t="81710" x="6769100" y="5060950"/>
          <p14:tracePt t="81721" x="6800850" y="5060950"/>
          <p14:tracePt t="81738" x="6877050" y="5060950"/>
          <p14:tracePt t="81755" x="6934200" y="5060950"/>
          <p14:tracePt t="81771" x="6965950" y="5060950"/>
          <p14:tracePt t="81788" x="6985000" y="5060950"/>
          <p14:tracePt t="81805" x="6991350" y="5060950"/>
          <p14:tracePt t="81821" x="7004050" y="5060950"/>
          <p14:tracePt t="81838" x="7016750" y="5060950"/>
          <p14:tracePt t="81871" x="7029450" y="5060950"/>
          <p14:tracePt t="81888" x="7035800" y="5060950"/>
          <p14:tracePt t="81919" x="7042150" y="5060950"/>
          <p14:tracePt t="81985" x="7054850" y="5060950"/>
          <p14:tracePt t="82010" x="7061200" y="5060950"/>
          <p14:tracePt t="82073" x="7067550" y="5060950"/>
          <p14:tracePt t="82928" x="7061200" y="5060950"/>
          <p14:tracePt t="82937" x="7035800" y="5048250"/>
          <p14:tracePt t="82944" x="6991350" y="5041900"/>
          <p14:tracePt t="82953" x="6921500" y="5035550"/>
          <p14:tracePt t="82968" x="6775450" y="5010150"/>
          <p14:tracePt t="82984" x="6559550" y="4997450"/>
          <p14:tracePt t="83002" x="6343650" y="4997450"/>
          <p14:tracePt t="83018" x="6134100" y="4997450"/>
          <p14:tracePt t="83035" x="5943600" y="4997450"/>
          <p14:tracePt t="83051" x="5740400" y="4997450"/>
          <p14:tracePt t="83068" x="5562600" y="4997450"/>
          <p14:tracePt t="83085" x="5353050" y="4997450"/>
          <p14:tracePt t="83102" x="5187950" y="4997450"/>
          <p14:tracePt t="83107" x="5099050" y="4997450"/>
          <p14:tracePt t="83118" x="4921250" y="4997450"/>
          <p14:tracePt t="83135" x="4743450" y="4997450"/>
          <p14:tracePt t="83151" x="4565650" y="4997450"/>
          <p14:tracePt t="83169" x="4413250" y="4991100"/>
          <p14:tracePt t="83185" x="4305300" y="4991100"/>
          <p14:tracePt t="83201" x="4222750" y="4991100"/>
          <p14:tracePt t="83218" x="4127500" y="4991100"/>
          <p14:tracePt t="83235" x="4038600" y="4984750"/>
          <p14:tracePt t="83251" x="3949700" y="4984750"/>
          <p14:tracePt t="83268" x="3886200" y="4984750"/>
          <p14:tracePt t="83285" x="3829050" y="4959350"/>
          <p14:tracePt t="83302" x="3790950" y="4959350"/>
          <p14:tracePt t="83318" x="3778250" y="4959350"/>
          <p14:tracePt t="83376" x="3771900" y="4959350"/>
          <p14:tracePt t="84498" x="3803650" y="4959350"/>
          <p14:tracePt t="84504" x="3841750" y="4959350"/>
          <p14:tracePt t="84512" x="3886200" y="4959350"/>
          <p14:tracePt t="84521" x="3949700" y="4959350"/>
          <p14:tracePt t="84538" x="4025900" y="4959350"/>
          <p14:tracePt t="84555" x="4083050" y="4953000"/>
          <p14:tracePt t="84572" x="4133850" y="4953000"/>
          <p14:tracePt t="84588" x="4159250" y="4953000"/>
          <p14:tracePt t="84605" x="4178300" y="4940300"/>
          <p14:tracePt t="84785" x="4184650" y="4933950"/>
          <p14:tracePt t="84802" x="4197350" y="4933950"/>
          <p14:tracePt t="85699" x="4197350" y="4927600"/>
          <p14:tracePt t="85707" x="4171950" y="4902200"/>
          <p14:tracePt t="85718" x="4114800" y="4889500"/>
          <p14:tracePt t="85735" x="3898900" y="4794250"/>
          <p14:tracePt t="85752" x="3371850" y="4565650"/>
          <p14:tracePt t="85768" x="2863850" y="4343400"/>
          <p14:tracePt t="85785" x="2311400" y="4133850"/>
          <p14:tracePt t="85801" x="2006600" y="4044950"/>
          <p14:tracePt t="85818" x="1879600" y="4032250"/>
          <p14:tracePt t="85835" x="1860550" y="4032250"/>
          <p14:tracePt t="85914" x="1854200" y="4032250"/>
          <p14:tracePt t="86324" x="1879600" y="4032250"/>
          <p14:tracePt t="86330" x="1924050" y="4032250"/>
          <p14:tracePt t="86337" x="1993900" y="4032250"/>
          <p14:tracePt t="86348" x="2057400" y="4032250"/>
          <p14:tracePt t="86365" x="2184400" y="4032250"/>
          <p14:tracePt t="86381" x="2228850" y="4032250"/>
          <p14:tracePt t="86398" x="2241550" y="4032250"/>
          <p14:tracePt t="86761" x="2235200" y="4032250"/>
          <p14:tracePt t="86851" x="2235200" y="4038600"/>
          <p14:tracePt t="86889" x="2235200" y="4044950"/>
          <p14:tracePt t="86913" x="2235200" y="4057650"/>
          <p14:tracePt t="86930" x="2254250" y="4076700"/>
          <p14:tracePt t="86939" x="2292350" y="4114800"/>
          <p14:tracePt t="86945" x="2381250" y="4178300"/>
          <p14:tracePt t="86956" x="2514600" y="4260850"/>
          <p14:tracePt t="86967" x="2660650" y="4349750"/>
          <p14:tracePt t="86984" x="3111500" y="4533900"/>
          <p14:tracePt t="87000" x="3644900" y="4724400"/>
          <p14:tracePt t="87017" x="3835400" y="4768850"/>
          <p14:tracePt t="87033" x="3981450" y="4813300"/>
          <p14:tracePt t="87050" x="4019550" y="4826000"/>
          <p14:tracePt t="87067" x="4032250" y="4826000"/>
          <p14:tracePt t="87172" x="4038600" y="4826000"/>
          <p14:tracePt t="87292" x="4038600" y="4832350"/>
          <p14:tracePt t="87301" x="4044950" y="4832350"/>
          <p14:tracePt t="87308" x="4057650" y="4832350"/>
          <p14:tracePt t="87317" x="4102100" y="4832350"/>
          <p14:tracePt t="87334" x="4216400" y="4832350"/>
          <p14:tracePt t="87351" x="4387850" y="4832350"/>
          <p14:tracePt t="87368" x="4597400" y="4851400"/>
          <p14:tracePt t="87386" x="4883150" y="4883150"/>
          <p14:tracePt t="87401" x="5035550" y="4895850"/>
          <p14:tracePt t="87417" x="5137150" y="4895850"/>
          <p14:tracePt t="87434" x="5168900" y="4895850"/>
          <p14:tracePt t="87531" x="5168900" y="4902200"/>
          <p14:tracePt t="87540" x="5168900" y="4908550"/>
          <p14:tracePt t="87556" x="5168900" y="4914900"/>
          <p14:tracePt t="88748" x="5175250" y="4914900"/>
          <p14:tracePt t="88757" x="5207000" y="4914900"/>
          <p14:tracePt t="88762" x="5238750" y="4914900"/>
          <p14:tracePt t="88771" x="5302250" y="4914900"/>
          <p14:tracePt t="88786" x="5429250" y="4914900"/>
          <p14:tracePt t="88803" x="5562600" y="4959350"/>
          <p14:tracePt t="88820" x="5670550" y="4978400"/>
          <p14:tracePt t="88837" x="5740400" y="4997450"/>
          <p14:tracePt t="88854" x="5772150" y="5003800"/>
          <p14:tracePt t="88870" x="5797550" y="5016500"/>
          <p14:tracePt t="93517" x="5791200" y="5016500"/>
          <p14:tracePt t="93524" x="5765800" y="5016500"/>
          <p14:tracePt t="93532" x="5753100" y="5016500"/>
          <p14:tracePt t="93541" x="5734050" y="5016500"/>
          <p14:tracePt t="93558" x="5683250" y="5016500"/>
          <p14:tracePt t="93575" x="5632450" y="5016500"/>
          <p14:tracePt t="93591" x="5594350" y="5016500"/>
          <p14:tracePt t="93609" x="5562600" y="5016500"/>
          <p14:tracePt t="93617" x="5543550" y="5016500"/>
          <p14:tracePt t="93631" x="5530850" y="5016500"/>
          <p14:tracePt t="93641" x="5524500" y="5016500"/>
          <p14:tracePt t="93659" x="5480050" y="5016500"/>
          <p14:tracePt t="93675" x="5448300" y="5016500"/>
          <p14:tracePt t="93691" x="5391150" y="5016500"/>
          <p14:tracePt t="93708" x="5359400" y="5016500"/>
          <p14:tracePt t="93725" x="5334000" y="5010150"/>
          <p14:tracePt t="94246" x="5314950" y="5010150"/>
          <p14:tracePt t="94253" x="5308600" y="5010150"/>
          <p14:tracePt t="94261" x="5295900" y="5010150"/>
          <p14:tracePt t="94270" x="5283200" y="5010150"/>
          <p14:tracePt t="94287" x="5283200" y="5003800"/>
          <p14:tracePt t="94375" x="5264150" y="4997450"/>
          <p14:tracePt t="94393" x="5238750" y="4991100"/>
          <p14:tracePt t="94398" x="5207000" y="4972050"/>
          <p14:tracePt t="94409" x="5168900" y="4959350"/>
          <p14:tracePt t="94420" x="5060950" y="4940300"/>
          <p14:tracePt t="94437" x="4927600" y="4895850"/>
          <p14:tracePt t="94454" x="4826000" y="4864100"/>
          <p14:tracePt t="94470" x="4705350" y="4838700"/>
          <p14:tracePt t="94487" x="4597400" y="4832350"/>
          <p14:tracePt t="94503" x="4489450" y="4819650"/>
          <p14:tracePt t="94520" x="4387850" y="4800600"/>
          <p14:tracePt t="94537" x="4318000" y="4794250"/>
          <p14:tracePt t="94554" x="4273550" y="4794250"/>
          <p14:tracePt t="94570" x="4222750" y="4787900"/>
          <p14:tracePt t="94588" x="4152900" y="4781550"/>
          <p14:tracePt t="94604" x="4083050" y="4781550"/>
          <p14:tracePt t="94620" x="4025900" y="4781550"/>
          <p14:tracePt t="94637" x="3975100" y="4781550"/>
          <p14:tracePt t="94654" x="3886200" y="4781550"/>
          <p14:tracePt t="94670" x="3771900" y="4781550"/>
          <p14:tracePt t="94687" x="3613150" y="4781550"/>
          <p14:tracePt t="94704" x="3435350" y="4781550"/>
          <p14:tracePt t="94720" x="3276600" y="4781550"/>
          <p14:tracePt t="94737" x="3149600" y="4781550"/>
          <p14:tracePt t="94754" x="3060700" y="4781550"/>
          <p14:tracePt t="94770" x="3035300" y="4781550"/>
          <p14:tracePt t="94788" x="3022600" y="4781550"/>
          <p14:tracePt t="94804" x="3003550" y="4781550"/>
          <p14:tracePt t="94820" x="2933700" y="4781550"/>
          <p14:tracePt t="94837" x="2838450" y="4781550"/>
          <p14:tracePt t="94854" x="2755900" y="4781550"/>
          <p14:tracePt t="94870" x="2679700" y="4781550"/>
          <p14:tracePt t="94887" x="2622550" y="4781550"/>
          <p14:tracePt t="94904" x="2597150" y="4781550"/>
          <p14:tracePt t="94920" x="2578100" y="4781550"/>
          <p14:tracePt t="94937" x="2571750" y="4781550"/>
          <p14:tracePt t="94954" x="2565400" y="4781550"/>
          <p14:tracePt t="94972" x="2552700" y="4781550"/>
          <p14:tracePt t="94987" x="2546350" y="4781550"/>
          <p14:tracePt t="95022" x="2546350" y="4787900"/>
          <p14:tracePt t="95038" x="2520950" y="4794250"/>
          <p14:tracePt t="95045" x="2489200" y="4794250"/>
          <p14:tracePt t="95054" x="2425700" y="4800600"/>
          <p14:tracePt t="95071" x="2292350" y="4826000"/>
          <p14:tracePt t="95087" x="2152650" y="4845050"/>
          <p14:tracePt t="95104" x="2012950" y="4851400"/>
          <p14:tracePt t="95110" x="1974850" y="4851400"/>
          <p14:tracePt t="95121" x="1943100" y="4864100"/>
          <p14:tracePt t="95137" x="1930400" y="4864100"/>
          <p14:tracePt t="95462" x="1962150" y="4870450"/>
          <p14:tracePt t="95469" x="2006600" y="4870450"/>
          <p14:tracePt t="95477" x="2089150" y="4870450"/>
          <p14:tracePt t="95486" x="2178050" y="4870450"/>
          <p14:tracePt t="95503" x="2400300" y="4889500"/>
          <p14:tracePt t="95519" x="2647950" y="4889500"/>
          <p14:tracePt t="95536" x="2838450" y="4889500"/>
          <p14:tracePt t="95553" x="2921000" y="4889500"/>
          <p14:tracePt t="95570" x="2952750" y="4889500"/>
          <p14:tracePt t="95656" x="2965450" y="4889500"/>
          <p14:tracePt t="95661" x="2997200" y="4889500"/>
          <p14:tracePt t="95671" x="3054350" y="4889500"/>
          <p14:tracePt t="95686" x="3251200" y="4889500"/>
          <p14:tracePt t="95703" x="3473450" y="4889500"/>
          <p14:tracePt t="95719" x="3638550" y="4889500"/>
          <p14:tracePt t="95736" x="3740150" y="4889500"/>
          <p14:tracePt t="95753" x="3778250" y="4889500"/>
          <p14:tracePt t="95770" x="3784600" y="4889500"/>
          <p14:tracePt t="96704" x="3810000" y="4895850"/>
          <p14:tracePt t="96712" x="3816350" y="4895850"/>
          <p14:tracePt t="96729" x="3816350" y="4902200"/>
          <p14:tracePt t="96733" x="3822700" y="4902200"/>
          <p14:tracePt t="96745" x="3829050" y="4902200"/>
          <p14:tracePt t="96758" x="3835400" y="4908550"/>
          <p14:tracePt t="96775" x="3848100" y="4908550"/>
          <p14:tracePt t="97197" x="3854450" y="4908550"/>
          <p14:tracePt t="97207" x="3879850" y="4908550"/>
          <p14:tracePt t="97214" x="3905250" y="4908550"/>
          <p14:tracePt t="97224" x="3937000" y="4908550"/>
          <p14:tracePt t="97238" x="4044950" y="4908550"/>
          <p14:tracePt t="97254" x="4165600" y="4933950"/>
          <p14:tracePt t="97271" x="4254500" y="4940300"/>
          <p14:tracePt t="97288" x="4286250" y="4946650"/>
          <p14:tracePt t="97351" x="4298950" y="4953000"/>
          <p14:tracePt t="97814" x="4292600" y="4965700"/>
          <p14:tracePt t="97959" x="4286250" y="4965700"/>
          <p14:tracePt t="98344" x="4279900" y="4965700"/>
          <p14:tracePt t="98366" x="4273550" y="4965700"/>
          <p14:tracePt t="98374" x="4267200" y="4959350"/>
          <p14:tracePt t="98391" x="4260850" y="4959350"/>
          <p14:tracePt t="98407" x="4248150" y="4953000"/>
          <p14:tracePt t="98423" x="4235450" y="4946650"/>
          <p14:tracePt t="98434" x="4229100" y="4946650"/>
          <p14:tracePt t="98451" x="4210050" y="4940300"/>
          <p14:tracePt t="98470" x="4171950" y="4933950"/>
          <p14:tracePt t="98485" x="4159250" y="4933950"/>
          <p14:tracePt t="98501" x="4146550" y="4933950"/>
          <p14:tracePt t="98518" x="4133850" y="4933950"/>
          <p14:tracePt t="98534" x="4127500" y="4933950"/>
          <p14:tracePt t="98569" x="4121150" y="4933950"/>
          <p14:tracePt t="98810" x="4108450" y="4933950"/>
          <p14:tracePt t="98817" x="4095750" y="4927600"/>
          <p14:tracePt t="98831" x="4089400" y="4927600"/>
          <p14:tracePt t="98840" x="4076700" y="4927600"/>
          <p14:tracePt t="98851" x="4070350" y="4927600"/>
          <p14:tracePt t="98867" x="4044950" y="4927600"/>
          <p14:tracePt t="98884" x="4019550" y="4927600"/>
          <p14:tracePt t="98902" x="3994150" y="4927600"/>
          <p14:tracePt t="98918" x="3956050" y="4927600"/>
          <p14:tracePt t="99007" x="3949700" y="4927600"/>
          <p14:tracePt t="99023" x="3943350" y="4927600"/>
          <p14:tracePt t="99105" x="3930650" y="4927600"/>
          <p14:tracePt t="100577" x="3911600" y="4927600"/>
          <p14:tracePt t="100914" x="3905250" y="4940300"/>
          <p14:tracePt t="100931" x="3898900" y="4940300"/>
          <p14:tracePt t="100937" x="3892550" y="4940300"/>
          <p14:tracePt t="100952" x="3879850" y="4940300"/>
          <p14:tracePt t="100962" x="3867150" y="4940300"/>
          <p14:tracePt t="100979" x="3848100" y="4940300"/>
          <p14:tracePt t="100988" x="3841750" y="4940300"/>
          <p14:tracePt t="101005" x="3816350" y="4940300"/>
          <p14:tracePt t="101022" x="3797300" y="4940300"/>
          <p14:tracePt t="101038" x="3790950" y="4940300"/>
          <p14:tracePt t="101055" x="3778250" y="4940300"/>
          <p14:tracePt t="101072" x="3771900" y="4940300"/>
          <p14:tracePt t="101088" x="3765550" y="4940300"/>
          <p14:tracePt t="103433" x="3778250" y="4940300"/>
          <p14:tracePt t="103442" x="3810000" y="4940300"/>
          <p14:tracePt t="103449" x="3835400" y="4940300"/>
          <p14:tracePt t="103457" x="3860800" y="4940300"/>
          <p14:tracePt t="103474" x="3924300" y="4940300"/>
          <p14:tracePt t="103491" x="3987800" y="4940300"/>
          <p14:tracePt t="103507" x="4019550" y="4940300"/>
          <p14:tracePt t="106093" x="4025900" y="4940300"/>
          <p14:tracePt t="106101" x="4025900" y="4933950"/>
          <p14:tracePt t="106108" x="3994150" y="4908550"/>
          <p14:tracePt t="106118" x="3949700" y="4895850"/>
          <p14:tracePt t="106135" x="3835400" y="4870450"/>
          <p14:tracePt t="106152" x="3638550" y="4819650"/>
          <p14:tracePt t="106169" x="3054350" y="4648200"/>
          <p14:tracePt t="106185" x="2787650" y="4591050"/>
          <p14:tracePt t="106202" x="2647950" y="4584700"/>
          <p14:tracePt t="106219" x="2590800" y="4584700"/>
          <p14:tracePt t="106235" x="2571750" y="4584700"/>
          <p14:tracePt t="106314" x="2565400" y="4584700"/>
          <p14:tracePt t="106523" x="2571750" y="4584700"/>
          <p14:tracePt t="106531" x="2578100" y="4584700"/>
          <p14:tracePt t="106613" x="2578100" y="4578350"/>
          <p14:tracePt t="106645" x="2578100" y="4572000"/>
          <p14:tracePt t="106651" x="2571750" y="4565650"/>
          <p14:tracePt t="106658" x="2552700" y="4565650"/>
          <p14:tracePt t="106669" x="2520950" y="4552950"/>
          <p14:tracePt t="106686" x="2432050" y="4514850"/>
          <p14:tracePt t="106702" x="2305050" y="4445000"/>
          <p14:tracePt t="106719" x="2178050" y="4400550"/>
          <p14:tracePt t="106736" x="2120900" y="4368800"/>
          <p14:tracePt t="106753" x="2095500" y="4362450"/>
          <p14:tracePt t="106769" x="2082800" y="4349750"/>
          <p14:tracePt t="106786" x="2076450" y="4337050"/>
          <p14:tracePt t="106802" x="2076450" y="4318000"/>
          <p14:tracePt t="106819" x="2076450" y="4292600"/>
          <p14:tracePt t="106836" x="2076450" y="4273550"/>
          <p14:tracePt t="106853" x="2076450" y="4260850"/>
          <p14:tracePt t="106869" x="2076450" y="4248150"/>
          <p14:tracePt t="106887" x="2076450" y="4235450"/>
          <p14:tracePt t="106903" x="2076450" y="4222750"/>
          <p14:tracePt t="106919" x="2076450" y="4216400"/>
          <p14:tracePt t="106936" x="2076450" y="4203700"/>
          <p14:tracePt t="106953" x="2076450" y="4165600"/>
          <p14:tracePt t="106969" x="2076450" y="4089400"/>
          <p14:tracePt t="106986" x="2057400" y="4019550"/>
          <p14:tracePt t="107002" x="2038350" y="3937000"/>
          <p14:tracePt t="107019" x="1993900" y="3854450"/>
          <p14:tracePt t="107036" x="1949450" y="3797300"/>
          <p14:tracePt t="107053" x="1930400" y="3771900"/>
          <p14:tracePt t="107069" x="1911350" y="3765550"/>
          <p14:tracePt t="107086" x="1898650" y="3765550"/>
          <p14:tracePt t="107103" x="1924050" y="3810000"/>
          <p14:tracePt t="107110" x="1936750" y="3848100"/>
          <p14:tracePt t="107119" x="1949450" y="3873500"/>
          <p14:tracePt t="107136" x="1993900" y="3930650"/>
          <p14:tracePt t="107153" x="2019300" y="3962400"/>
          <p14:tracePt t="107169" x="2139950" y="4076700"/>
          <p14:tracePt t="107186" x="2247900" y="4248150"/>
          <p14:tracePt t="107203" x="2406650" y="4470400"/>
          <p14:tracePt t="107220" x="2489200" y="4565650"/>
          <p14:tracePt t="107563" x="2495550" y="4572000"/>
          <p14:tracePt t="107579" x="2495550" y="4578350"/>
          <p14:tracePt t="107586" x="2501900" y="4578350"/>
          <p14:tracePt t="107596" x="2508250" y="4578350"/>
          <p14:tracePt t="107605" x="2520950" y="4578350"/>
          <p14:tracePt t="107620" x="2546350" y="4578350"/>
          <p14:tracePt t="107629" x="2559050" y="4578350"/>
          <p14:tracePt t="107637" x="2584450" y="4578350"/>
          <p14:tracePt t="107654" x="2609850" y="4584700"/>
          <p14:tracePt t="107670" x="2647950" y="4591050"/>
          <p14:tracePt t="107687" x="2673350" y="4603750"/>
          <p14:tracePt t="107703" x="2692400" y="4610100"/>
          <p14:tracePt t="107720" x="2736850" y="4629150"/>
          <p14:tracePt t="107739" x="2813050" y="4673600"/>
          <p14:tracePt t="107753" x="3003550" y="4756150"/>
          <p14:tracePt t="107770" x="3117850" y="4813300"/>
          <p14:tracePt t="107787" x="3219450" y="4876800"/>
          <p14:tracePt t="107804" x="3244850" y="4889500"/>
          <p14:tracePt t="107820" x="3244850" y="4895850"/>
          <p14:tracePt t="108439" x="3263900" y="4895850"/>
          <p14:tracePt t="108447" x="3276600" y="4895850"/>
          <p14:tracePt t="108456" x="3289300" y="4895850"/>
          <p14:tracePt t="108463" x="3302000" y="4895850"/>
          <p14:tracePt t="108480" x="3321050" y="4895850"/>
          <p14:tracePt t="108496" x="3333750" y="4902200"/>
          <p14:tracePt t="108513" x="3365500" y="4908550"/>
          <p14:tracePt t="108532" x="3384550" y="4914900"/>
          <p14:tracePt t="108546" x="3397250" y="4914900"/>
          <p14:tracePt t="108581" x="3409950" y="4914900"/>
          <p14:tracePt t="108623" x="3416300" y="4914900"/>
          <p14:tracePt t="108727" x="3422650" y="4914900"/>
          <p14:tracePt t="108733" x="3422650" y="4902200"/>
          <p14:tracePt t="108746" x="3397250" y="4851400"/>
          <p14:tracePt t="108763" x="3340100" y="4794250"/>
          <p14:tracePt t="108780" x="3251200" y="4692650"/>
          <p14:tracePt t="108796" x="3136900" y="4552950"/>
          <p14:tracePt t="108813" x="3035300" y="4406900"/>
          <p14:tracePt t="108830" x="2914650" y="4229100"/>
          <p14:tracePt t="108847" x="2800350" y="4038600"/>
          <p14:tracePt t="108863" x="2597150" y="3714750"/>
          <p14:tracePt t="108880" x="2400300" y="3359150"/>
          <p14:tracePt t="108897" x="2146300" y="2933700"/>
          <p14:tracePt t="108915" x="1670050" y="2108200"/>
          <p14:tracePt t="108931" x="1314450" y="1612900"/>
          <p14:tracePt t="108947" x="977900" y="1206500"/>
          <p14:tracePt t="108963" x="730250" y="876300"/>
          <p14:tracePt t="108980" x="565150" y="660400"/>
          <p14:tracePt t="108997" x="508000" y="565150"/>
          <p14:tracePt t="109013" x="495300" y="520700"/>
          <p14:tracePt t="109047" x="495300" y="501650"/>
          <p14:tracePt t="109064" x="495300" y="495300"/>
          <p14:tracePt t="109080" x="488950" y="488950"/>
          <p14:tracePt t="109097" x="476250" y="482600"/>
          <p14:tracePt t="109114" x="469900" y="469900"/>
          <p14:tracePt t="109119" x="463550" y="463550"/>
          <p14:tracePt t="109131" x="450850" y="431800"/>
          <p14:tracePt t="109147" x="450850" y="419100"/>
          <p14:tracePt t="109164" x="431800" y="400050"/>
          <p14:tracePt t="109180" x="425450" y="381000"/>
          <p14:tracePt t="109197" x="425450" y="374650"/>
          <p14:tracePt t="109214" x="406400" y="349250"/>
          <p14:tracePt t="109230" x="381000" y="3365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76250"/>
            <a:ext cx="11049000" cy="59055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4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401"/>
    </mc:Choice>
    <mc:Fallback>
      <p:transition spd="slow" advTm="235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2" x="8140700" y="5207000"/>
          <p14:tracePt t="874" x="8134350" y="5213350"/>
          <p14:tracePt t="893" x="8128000" y="5213350"/>
          <p14:tracePt t="914" x="8121650" y="5213350"/>
          <p14:tracePt t="929" x="8115300" y="5207000"/>
          <p14:tracePt t="937" x="8108950" y="5207000"/>
          <p14:tracePt t="945" x="8108950" y="5200650"/>
          <p14:tracePt t="954" x="8089900" y="5194300"/>
          <p14:tracePt t="971" x="8001000" y="5130800"/>
          <p14:tracePt t="988" x="7804150" y="4991100"/>
          <p14:tracePt t="1004" x="7505700" y="4806950"/>
          <p14:tracePt t="1021" x="7124700" y="4591050"/>
          <p14:tracePt t="1038" x="6762750" y="4438650"/>
          <p14:tracePt t="1044" x="6470650" y="4305300"/>
          <p14:tracePt t="1055" x="6121400" y="4165600"/>
          <p14:tracePt t="1072" x="5416550" y="3860800"/>
          <p14:tracePt t="1088" x="4718050" y="3606800"/>
          <p14:tracePt t="1105" x="4102100" y="3403600"/>
          <p14:tracePt t="1121" x="3835400" y="3314700"/>
          <p14:tracePt t="1138" x="3663950" y="3244850"/>
          <p14:tracePt t="1155" x="3536950" y="3194050"/>
          <p14:tracePt t="1171" x="3473450" y="3168650"/>
          <p14:tracePt t="1188" x="3422650" y="3130550"/>
          <p14:tracePt t="1205" x="3390900" y="3117850"/>
          <p14:tracePt t="1221" x="3314700" y="3092450"/>
          <p14:tracePt t="1238" x="3213100" y="3060700"/>
          <p14:tracePt t="1255" x="2914650" y="2990850"/>
          <p14:tracePt t="1273" x="2425700" y="2857500"/>
          <p14:tracePt t="1288" x="1758950" y="2743200"/>
          <p14:tracePt t="1305" x="1473200" y="2698750"/>
          <p14:tracePt t="1322" x="1320800" y="2686050"/>
          <p14:tracePt t="1338" x="1244600" y="2660650"/>
          <p14:tracePt t="1355" x="1238250" y="2660650"/>
          <p14:tracePt t="1372" x="1225550" y="2654300"/>
          <p14:tracePt t="1388" x="1219200" y="2641600"/>
          <p14:tracePt t="1405" x="1200150" y="2635250"/>
          <p14:tracePt t="1422" x="1168400" y="2635250"/>
          <p14:tracePt t="1439" x="1143000" y="2628900"/>
          <p14:tracePt t="1455" x="1117600" y="2628900"/>
          <p14:tracePt t="1489" x="1117600" y="2622550"/>
          <p14:tracePt t="1509" x="1117600" y="2616200"/>
          <p14:tracePt t="1522" x="1111250" y="2616200"/>
          <p14:tracePt t="1539" x="1104900" y="2603500"/>
          <p14:tracePt t="1555" x="1098550" y="2603500"/>
          <p14:tracePt t="1572" x="1092200" y="2590800"/>
          <p14:tracePt t="1589" x="1085850" y="2590800"/>
          <p14:tracePt t="1605" x="1073150" y="2584450"/>
          <p14:tracePt t="1638" x="1060450" y="2571750"/>
          <p14:tracePt t="1656" x="1035050" y="2565400"/>
          <p14:tracePt t="1672" x="984250" y="2552700"/>
          <p14:tracePt t="1688" x="933450" y="2540000"/>
          <p14:tracePt t="1706" x="914400" y="2540000"/>
          <p14:tracePt t="1739" x="889000" y="2540000"/>
          <p14:tracePt t="1755" x="876300" y="2540000"/>
          <p14:tracePt t="1772" x="844550" y="2527300"/>
          <p14:tracePt t="1789" x="825500" y="2514600"/>
          <p14:tracePt t="1806" x="812800" y="2508250"/>
          <p14:tracePt t="1822" x="806450" y="2501900"/>
          <p14:tracePt t="1839" x="800100" y="2501900"/>
          <p14:tracePt t="1858" x="787400" y="2482850"/>
          <p14:tracePt t="1874" x="774700" y="2457450"/>
          <p14:tracePt t="1889" x="768350" y="2451100"/>
          <p14:tracePt t="1905" x="768350" y="2444750"/>
          <p14:tracePt t="1945" x="768350" y="2438400"/>
          <p14:tracePt t="1962" x="768350" y="2432050"/>
          <p14:tracePt t="1979" x="768350" y="2425700"/>
          <p14:tracePt t="1989" x="768350" y="2419350"/>
          <p14:tracePt t="2098" x="768350" y="2413000"/>
          <p14:tracePt t="2212" x="768350" y="2406650"/>
          <p14:tracePt t="2557" x="774700" y="2406650"/>
          <p14:tracePt t="3164" x="781050" y="2406650"/>
          <p14:tracePt t="3750" x="787400" y="2400300"/>
          <p14:tracePt t="7820" x="793750" y="2393950"/>
          <p14:tracePt t="7831" x="800100" y="2393950"/>
          <p14:tracePt t="7837" x="806450" y="2393950"/>
          <p14:tracePt t="7847" x="819150" y="2387600"/>
          <p14:tracePt t="7861" x="869950" y="2311400"/>
          <p14:tracePt t="7878" x="908050" y="2222500"/>
          <p14:tracePt t="7894" x="965200" y="2114550"/>
          <p14:tracePt t="7911" x="1047750" y="2000250"/>
          <p14:tracePt t="7928" x="1155700" y="1866900"/>
          <p14:tracePt t="7944" x="1238250" y="1771650"/>
          <p14:tracePt t="7961" x="1295400" y="1708150"/>
          <p14:tracePt t="7978" x="1346200" y="1638300"/>
          <p14:tracePt t="7995" x="1365250" y="1612900"/>
          <p14:tracePt t="8013" x="1377950" y="1593850"/>
          <p14:tracePt t="8052" x="1377950" y="1587500"/>
          <p14:tracePt t="8062" x="1377950" y="1581150"/>
          <p14:tracePt t="8078" x="1377950" y="1568450"/>
          <p14:tracePt t="8095" x="1377950" y="1549400"/>
          <p14:tracePt t="8111" x="1377950" y="1536700"/>
          <p14:tracePt t="8128" x="1384300" y="1517650"/>
          <p14:tracePt t="9040" x="1397000" y="1517650"/>
          <p14:tracePt t="9044" x="1441450" y="1517650"/>
          <p14:tracePt t="9053" x="1517650" y="1517650"/>
          <p14:tracePt t="9063" x="1612900" y="1517650"/>
          <p14:tracePt t="9077" x="1911350" y="1517650"/>
          <p14:tracePt t="9094" x="2451100" y="1517650"/>
          <p14:tracePt t="9111" x="3143250" y="1517650"/>
          <p14:tracePt t="9128" x="3879850" y="1485900"/>
          <p14:tracePt t="9144" x="4476750" y="1428750"/>
          <p14:tracePt t="9161" x="5099050" y="1346200"/>
          <p14:tracePt t="9178" x="5530850" y="1295400"/>
          <p14:tracePt t="9195" x="5797550" y="1282700"/>
          <p14:tracePt t="9211" x="5975350" y="1282700"/>
          <p14:tracePt t="9228" x="6115050" y="1282700"/>
          <p14:tracePt t="9244" x="6146800" y="1282700"/>
          <p14:tracePt t="9261" x="6165850" y="1282700"/>
          <p14:tracePt t="9301" x="6172200" y="1282700"/>
          <p14:tracePt t="9311" x="6191250" y="1282700"/>
          <p14:tracePt t="9328" x="6280150" y="1308100"/>
          <p14:tracePt t="9344" x="6464300" y="1371600"/>
          <p14:tracePt t="9361" x="6743700" y="1454150"/>
          <p14:tracePt t="9378" x="7048500" y="1492250"/>
          <p14:tracePt t="9394" x="7302500" y="1511300"/>
          <p14:tracePt t="9413" x="7512050" y="1511300"/>
          <p14:tracePt t="9428" x="7664450" y="1511300"/>
          <p14:tracePt t="9444" x="7670800" y="1511300"/>
          <p14:tracePt t="9737" x="7651750" y="1511300"/>
          <p14:tracePt t="9744" x="7632700" y="1511300"/>
          <p14:tracePt t="9754" x="7600950" y="1511300"/>
          <p14:tracePt t="9761" x="7550150" y="1511300"/>
          <p14:tracePt t="9778" x="7473950" y="1511300"/>
          <p14:tracePt t="9796" x="7404100" y="1511300"/>
          <p14:tracePt t="9812" x="7372350" y="1511300"/>
          <p14:tracePt t="9828" x="7346950" y="1511300"/>
          <p14:tracePt t="9845" x="7327900" y="1511300"/>
          <p14:tracePt t="10008" x="7327900" y="1517650"/>
          <p14:tracePt t="10024" x="7302500" y="1517650"/>
          <p14:tracePt t="10033" x="7289800" y="1517650"/>
          <p14:tracePt t="10045" x="7194550" y="1517650"/>
          <p14:tracePt t="10062" x="7067550" y="1517650"/>
          <p14:tracePt t="10078" x="6921500" y="1517650"/>
          <p14:tracePt t="10095" x="6832600" y="1517650"/>
          <p14:tracePt t="10112" x="6775450" y="1517650"/>
          <p14:tracePt t="10128" x="6750050" y="1517650"/>
          <p14:tracePt t="10745" x="6711950" y="1517650"/>
          <p14:tracePt t="10753" x="6667500" y="1517650"/>
          <p14:tracePt t="10760" x="6604000" y="1517650"/>
          <p14:tracePt t="10770" x="6540500" y="1517650"/>
          <p14:tracePt t="10787" x="6407150" y="1517650"/>
          <p14:tracePt t="10805" x="6267450" y="1517650"/>
          <p14:tracePt t="10822" x="6064250" y="1549400"/>
          <p14:tracePt t="10837" x="5981700" y="1581150"/>
          <p14:tracePt t="10854" x="5918200" y="1593850"/>
          <p14:tracePt t="11302" x="5918200" y="1587500"/>
          <p14:tracePt t="11311" x="5899150" y="1581150"/>
          <p14:tracePt t="11326" x="5886450" y="1574800"/>
          <p14:tracePt t="11334" x="5873750" y="1568450"/>
          <p14:tracePt t="11343" x="5861050" y="1562100"/>
          <p14:tracePt t="11359" x="5848350" y="1555750"/>
          <p14:tracePt t="11376" x="5822950" y="1555750"/>
          <p14:tracePt t="11394" x="5810250" y="1549400"/>
          <p14:tracePt t="11410" x="5797550" y="1549400"/>
          <p14:tracePt t="11426" x="5791200" y="1549400"/>
          <p14:tracePt t="11443" x="5784850" y="1549400"/>
          <p14:tracePt t="11460" x="5778500" y="1549400"/>
          <p14:tracePt t="11496" x="5772150" y="1549400"/>
          <p14:tracePt t="16851" x="5765800" y="1549400"/>
          <p14:tracePt t="16859" x="5759450" y="1549400"/>
          <p14:tracePt t="16873" x="5753100" y="1549400"/>
          <p14:tracePt t="16884" x="5746750" y="1549400"/>
          <p14:tracePt t="16898" x="5746750" y="1543050"/>
          <p14:tracePt t="16915" x="5740400" y="1543050"/>
          <p14:tracePt t="16926" x="5721350" y="1543050"/>
          <p14:tracePt t="16943" x="5702300" y="1530350"/>
          <p14:tracePt t="16960" x="5695950" y="1530350"/>
          <p14:tracePt t="17804" x="5670550" y="1530350"/>
          <p14:tracePt t="17810" x="5664200" y="1530350"/>
          <p14:tracePt t="17817" x="5651500" y="1530350"/>
          <p14:tracePt t="17850" x="5645150" y="1530350"/>
          <p14:tracePt t="17867" x="5638800" y="1530350"/>
          <p14:tracePt t="17874" x="5619750" y="1530350"/>
          <p14:tracePt t="17884" x="5613400" y="1530350"/>
          <p14:tracePt t="17894" x="5600700" y="1530350"/>
          <p14:tracePt t="17911" x="5588000" y="1530350"/>
          <p14:tracePt t="17928" x="5568950" y="1530350"/>
          <p14:tracePt t="19186" x="5562600" y="1530350"/>
          <p14:tracePt t="19194" x="5530850" y="1536700"/>
          <p14:tracePt t="19202" x="5486400" y="1536700"/>
          <p14:tracePt t="19210" x="5429250" y="1536700"/>
          <p14:tracePt t="19227" x="5346700" y="1536700"/>
          <p14:tracePt t="19244" x="5251450" y="1536700"/>
          <p14:tracePt t="19261" x="5175250" y="1536700"/>
          <p14:tracePt t="19277" x="5118100" y="1536700"/>
          <p14:tracePt t="19294" x="5099050" y="1536700"/>
          <p14:tracePt t="19311" x="5086350" y="1536700"/>
          <p14:tracePt t="19327" x="5054600" y="1536700"/>
          <p14:tracePt t="19344" x="5041900" y="1530350"/>
          <p14:tracePt t="19360" x="4984750" y="1524000"/>
          <p14:tracePt t="19378" x="4876800" y="1524000"/>
          <p14:tracePt t="19394" x="4749800" y="1524000"/>
          <p14:tracePt t="19411" x="4622800" y="1524000"/>
          <p14:tracePt t="19428" x="4495800" y="1524000"/>
          <p14:tracePt t="19444" x="4406900" y="1524000"/>
          <p14:tracePt t="19461" x="4356100" y="1524000"/>
          <p14:tracePt t="19477" x="4337050" y="1524000"/>
          <p14:tracePt t="19511" x="4324350" y="1517650"/>
          <p14:tracePt t="19527" x="4311650" y="1517650"/>
          <p14:tracePt t="19544" x="4286250" y="1511300"/>
          <p14:tracePt t="19561" x="4248150" y="1511300"/>
          <p14:tracePt t="19578" x="4203700" y="1498600"/>
          <p14:tracePt t="19594" x="4114800" y="1479550"/>
          <p14:tracePt t="19611" x="4000500" y="1466850"/>
          <p14:tracePt t="19628" x="3905250" y="1466850"/>
          <p14:tracePt t="19644" x="3822700" y="1466850"/>
          <p14:tracePt t="19661" x="3765550" y="1466850"/>
          <p14:tracePt t="19678" x="3740150" y="1466850"/>
          <p14:tracePt t="19694" x="3702050" y="1466850"/>
          <p14:tracePt t="19711" x="3683000" y="1466850"/>
          <p14:tracePt t="19728" x="3651250" y="1466850"/>
          <p14:tracePt t="19744" x="3619500" y="1479550"/>
          <p14:tracePt t="19761" x="3594100" y="1479550"/>
          <p14:tracePt t="19778" x="3587750" y="1479550"/>
          <p14:tracePt t="19794" x="3581400" y="1479550"/>
          <p14:tracePt t="19851" x="3575050" y="1479550"/>
          <p14:tracePt t="19874" x="3568700" y="1479550"/>
          <p14:tracePt t="19890" x="3549650" y="1485900"/>
          <p14:tracePt t="19907" x="3543300" y="1492250"/>
          <p14:tracePt t="19938" x="3536950" y="1492250"/>
          <p14:tracePt t="19949" x="3530600" y="1492250"/>
          <p14:tracePt t="19954" x="3524250" y="1498600"/>
          <p14:tracePt t="19978" x="3511550" y="1498600"/>
          <p14:tracePt t="20003" x="3505200" y="1498600"/>
          <p14:tracePt t="20019" x="3498850" y="1498600"/>
          <p14:tracePt t="20042" x="3492500" y="1498600"/>
          <p14:tracePt t="20052" x="3486150" y="1498600"/>
          <p14:tracePt t="20058" x="3479800" y="1498600"/>
          <p14:tracePt t="20074" x="3473450" y="1504950"/>
          <p14:tracePt t="20083" x="3467100" y="1504950"/>
          <p14:tracePt t="28447" x="3460750" y="1504950"/>
          <p14:tracePt t="28454" x="3454400" y="1504950"/>
          <p14:tracePt t="28462" x="3429000" y="1504950"/>
          <p14:tracePt t="28472" x="3409950" y="1504950"/>
          <p14:tracePt t="28488" x="3378200" y="1504950"/>
          <p14:tracePt t="28504" x="3321050" y="1504950"/>
          <p14:tracePt t="28521" x="3282950" y="1485900"/>
          <p14:tracePt t="28538" x="3155950" y="1454150"/>
          <p14:tracePt t="28554" x="3035300" y="1422400"/>
          <p14:tracePt t="28562" x="2965450" y="1403350"/>
          <p14:tracePt t="28571" x="2901950" y="1390650"/>
          <p14:tracePt t="28588" x="2730500" y="1365250"/>
          <p14:tracePt t="28605" x="2495550" y="1346200"/>
          <p14:tracePt t="28621" x="2406650" y="1346200"/>
          <p14:tracePt t="28638" x="2343150" y="1346200"/>
          <p14:tracePt t="28655" x="2311400" y="1346200"/>
          <p14:tracePt t="28671" x="2286000" y="1352550"/>
          <p14:tracePt t="28688" x="2266950" y="1358900"/>
          <p14:tracePt t="28705" x="2260600" y="1371600"/>
          <p14:tracePt t="28721" x="2241550" y="1377950"/>
          <p14:tracePt t="28738" x="2222500" y="1384300"/>
          <p14:tracePt t="28755" x="2197100" y="1390650"/>
          <p14:tracePt t="28771" x="2165350" y="1390650"/>
          <p14:tracePt t="28789" x="2108200" y="1390650"/>
          <p14:tracePt t="28807" x="2044700" y="1390650"/>
          <p14:tracePt t="28821" x="1924050" y="1390650"/>
          <p14:tracePt t="28838" x="1809750" y="1390650"/>
          <p14:tracePt t="28855" x="1689100" y="1390650"/>
          <p14:tracePt t="28871" x="1606550" y="1390650"/>
          <p14:tracePt t="28888" x="1555750" y="1390650"/>
          <p14:tracePt t="28905" x="1536700" y="1397000"/>
          <p14:tracePt t="28938" x="1530350" y="1397000"/>
          <p14:tracePt t="29470" x="1504950" y="1403350"/>
          <p14:tracePt t="29479" x="1479550" y="1409700"/>
          <p14:tracePt t="29487" x="1460500" y="1416050"/>
          <p14:tracePt t="29519" x="1460500" y="1435100"/>
          <p14:tracePt t="29529" x="1460500" y="1447800"/>
          <p14:tracePt t="29537" x="1473200" y="1479550"/>
          <p14:tracePt t="29545" x="1492250" y="1498600"/>
          <p14:tracePt t="29561" x="1517650" y="1517650"/>
          <p14:tracePt t="29578" x="1517650" y="1524000"/>
          <p14:tracePt t="29594" x="1530350" y="1536700"/>
          <p14:tracePt t="30448" x="1562100" y="1536700"/>
          <p14:tracePt t="30455" x="1606550" y="1536700"/>
          <p14:tracePt t="30463" x="1644650" y="1536700"/>
          <p14:tracePt t="30472" x="1701800" y="1536700"/>
          <p14:tracePt t="30489" x="1841500" y="1536700"/>
          <p14:tracePt t="30505" x="1968500" y="1536700"/>
          <p14:tracePt t="30522" x="2101850" y="1536700"/>
          <p14:tracePt t="30539" x="2254250" y="1536700"/>
          <p14:tracePt t="30556" x="2400300" y="1536700"/>
          <p14:tracePt t="30561" x="2451100" y="1536700"/>
          <p14:tracePt t="30573" x="2508250" y="1536700"/>
          <p14:tracePt t="30590" x="2559050" y="1536700"/>
          <p14:tracePt t="30606" x="2590800" y="1536700"/>
          <p14:tracePt t="30623" x="2597150" y="1536700"/>
          <p14:tracePt t="30656" x="2603500" y="1536700"/>
          <p14:tracePt t="30672" x="2609850" y="1530350"/>
          <p14:tracePt t="30689" x="2622550" y="1530350"/>
          <p14:tracePt t="30706" x="2635250" y="1524000"/>
          <p14:tracePt t="30722" x="2647950" y="1517650"/>
          <p14:tracePt t="30739" x="2679700" y="1504950"/>
          <p14:tracePt t="30756" x="2717800" y="1498600"/>
          <p14:tracePt t="30772" x="2762250" y="1498600"/>
          <p14:tracePt t="30790" x="2800350" y="1498600"/>
          <p14:tracePt t="30806" x="2832100" y="1498600"/>
          <p14:tracePt t="30823" x="2952750" y="1498600"/>
          <p14:tracePt t="30839" x="3035300" y="1498600"/>
          <p14:tracePt t="30856" x="3143250" y="1498600"/>
          <p14:tracePt t="30872" x="3263900" y="1479550"/>
          <p14:tracePt t="30889" x="3384550" y="1460500"/>
          <p14:tracePt t="30906" x="3473450" y="1454150"/>
          <p14:tracePt t="30922" x="3549650" y="1454150"/>
          <p14:tracePt t="30939" x="3606800" y="1454150"/>
          <p14:tracePt t="30956" x="3663950" y="1447800"/>
          <p14:tracePt t="30973" x="3689350" y="1435100"/>
          <p14:tracePt t="30990" x="3714750" y="1428750"/>
          <p14:tracePt t="31007" x="3721100" y="1428750"/>
          <p14:tracePt t="31028" x="3733800" y="1428750"/>
          <p14:tracePt t="31039" x="3765550" y="1428750"/>
          <p14:tracePt t="31056" x="3822700" y="1428750"/>
          <p14:tracePt t="31073" x="3949700" y="1428750"/>
          <p14:tracePt t="31090" x="4127500" y="1422400"/>
          <p14:tracePt t="31106" x="4311650" y="1384300"/>
          <p14:tracePt t="31123" x="4457700" y="1377950"/>
          <p14:tracePt t="31139" x="4591050" y="1352550"/>
          <p14:tracePt t="31156" x="4667250" y="1352550"/>
          <p14:tracePt t="31173" x="4762500" y="1352550"/>
          <p14:tracePt t="31191" x="4851400" y="1352550"/>
          <p14:tracePt t="31206" x="5003800" y="1358900"/>
          <p14:tracePt t="31223" x="5105400" y="1358900"/>
          <p14:tracePt t="31239" x="5226050" y="1358900"/>
          <p14:tracePt t="31256" x="5321300" y="1358900"/>
          <p14:tracePt t="31273" x="5397500" y="1358900"/>
          <p14:tracePt t="31290" x="5486400" y="1358900"/>
          <p14:tracePt t="31308" x="5594350" y="1384300"/>
          <p14:tracePt t="31323" x="5651500" y="1390650"/>
          <p14:tracePt t="31339" x="5740400" y="1390650"/>
          <p14:tracePt t="31356" x="5822950" y="1397000"/>
          <p14:tracePt t="31373" x="5892800" y="1397000"/>
          <p14:tracePt t="31391" x="5962650" y="1397000"/>
          <p14:tracePt t="31406" x="6007100" y="1403350"/>
          <p14:tracePt t="31423" x="6064250" y="1416050"/>
          <p14:tracePt t="31440" x="6146800" y="1428750"/>
          <p14:tracePt t="31457" x="6235700" y="1435100"/>
          <p14:tracePt t="31473" x="6356350" y="1454150"/>
          <p14:tracePt t="31490" x="6477000" y="1473200"/>
          <p14:tracePt t="31506" x="6597650" y="1498600"/>
          <p14:tracePt t="31523" x="6718300" y="1511300"/>
          <p14:tracePt t="31540" x="6877050" y="1536700"/>
          <p14:tracePt t="31547" x="6965950" y="1549400"/>
          <p14:tracePt t="31556" x="7035800" y="1555750"/>
          <p14:tracePt t="31573" x="7137400" y="1555750"/>
          <p14:tracePt t="31591" x="7200900" y="1555750"/>
          <p14:tracePt t="31607" x="7245350" y="1536700"/>
          <p14:tracePt t="31640" x="7251700" y="1530350"/>
          <p14:tracePt t="31746" x="7258050" y="1530350"/>
          <p14:tracePt t="31765" x="7264400" y="1530350"/>
          <p14:tracePt t="31770" x="7270750" y="1530350"/>
          <p14:tracePt t="31783" x="7277100" y="1530350"/>
          <p14:tracePt t="31795" x="7289800" y="1524000"/>
          <p14:tracePt t="31806" x="7302500" y="1524000"/>
          <p14:tracePt t="31824" x="7327900" y="1517650"/>
          <p14:tracePt t="31840" x="7359650" y="1511300"/>
          <p14:tracePt t="31857" x="7385050" y="1511300"/>
          <p14:tracePt t="31873" x="7404100" y="1504950"/>
          <p14:tracePt t="31890" x="7423150" y="1504950"/>
          <p14:tracePt t="32019" x="7429500" y="1504950"/>
          <p14:tracePt t="34052" x="7442200" y="1504950"/>
          <p14:tracePt t="34069" x="7442200" y="1498600"/>
          <p14:tracePt t="34084" x="7448550" y="1498600"/>
          <p14:tracePt t="34088" x="7454900" y="1498600"/>
          <p14:tracePt t="34101" x="7461250" y="1498600"/>
          <p14:tracePt t="34112" x="7480300" y="1498600"/>
          <p14:tracePt t="34128" x="7499350" y="1498600"/>
          <p14:tracePt t="34145" x="7524750" y="1498600"/>
          <p14:tracePt t="34162" x="7569200" y="1517650"/>
          <p14:tracePt t="34179" x="7632700" y="1543050"/>
          <p14:tracePt t="34195" x="7702550" y="1574800"/>
          <p14:tracePt t="34212" x="7734300" y="1593850"/>
          <p14:tracePt t="34228" x="7772400" y="1600200"/>
          <p14:tracePt t="34245" x="7810500" y="1600200"/>
          <p14:tracePt t="34262" x="7835900" y="1600200"/>
          <p14:tracePt t="34964" x="7848600" y="1600200"/>
          <p14:tracePt t="34971" x="7861300" y="1600200"/>
          <p14:tracePt t="34978" x="7880350" y="1600200"/>
          <p14:tracePt t="34988" x="7899400" y="1593850"/>
          <p14:tracePt t="35006" x="7918450" y="1581150"/>
          <p14:tracePt t="35022" x="7950200" y="1562100"/>
          <p14:tracePt t="35039" x="7962900" y="1543050"/>
          <p14:tracePt t="35056" x="7969250" y="1543050"/>
          <p14:tracePt t="35061" x="7975600" y="1543050"/>
          <p14:tracePt t="35072" x="7988300" y="1543050"/>
          <p14:tracePt t="35106" x="7994650" y="1536700"/>
          <p14:tracePt t="35122" x="8007350" y="1536700"/>
          <p14:tracePt t="35139" x="8051800" y="1536700"/>
          <p14:tracePt t="35156" x="8115300" y="1536700"/>
          <p14:tracePt t="35172" x="8191500" y="1530350"/>
          <p14:tracePt t="35189" x="8248650" y="1517650"/>
          <p14:tracePt t="35205" x="8280400" y="1511300"/>
          <p14:tracePt t="35222" x="8305800" y="1504950"/>
          <p14:tracePt t="35708" x="8318500" y="1498600"/>
          <p14:tracePt t="35717" x="8331200" y="1498600"/>
          <p14:tracePt t="35726" x="8356600" y="1498600"/>
          <p14:tracePt t="35736" x="8394700" y="1498600"/>
          <p14:tracePt t="35753" x="8451850" y="1498600"/>
          <p14:tracePt t="35770" x="8566150" y="1498600"/>
          <p14:tracePt t="35786" x="8705850" y="1498600"/>
          <p14:tracePt t="35803" x="8820150" y="1498600"/>
          <p14:tracePt t="35820" x="8890000" y="1479550"/>
          <p14:tracePt t="35837" x="8915400" y="1473200"/>
          <p14:tracePt t="35853" x="8940800" y="1466850"/>
          <p14:tracePt t="36037" x="8940800" y="1460500"/>
          <p14:tracePt t="36042" x="8947150" y="1454150"/>
          <p14:tracePt t="36053" x="8953500" y="1447800"/>
          <p14:tracePt t="36076" x="9004300" y="1435100"/>
          <p14:tracePt t="36092" x="9105900" y="1435100"/>
          <p14:tracePt t="36109" x="9251950" y="1435100"/>
          <p14:tracePt t="36125" x="9398000" y="1435100"/>
          <p14:tracePt t="36142" x="9537700" y="1435100"/>
          <p14:tracePt t="36159" x="9664700" y="1435100"/>
          <p14:tracePt t="36177" x="9740900" y="1435100"/>
          <p14:tracePt t="36194" x="9810750" y="1435100"/>
          <p14:tracePt t="36209" x="9823450" y="1428750"/>
          <p14:tracePt t="36292" x="9829800" y="1428750"/>
          <p14:tracePt t="36305" x="9848850" y="1428750"/>
          <p14:tracePt t="36322" x="9867900" y="1428750"/>
          <p14:tracePt t="36331" x="9886950" y="1428750"/>
          <p14:tracePt t="36342" x="9918700" y="1435100"/>
          <p14:tracePt t="36359" x="10007600" y="1441450"/>
          <p14:tracePt t="36376" x="10223500" y="1473200"/>
          <p14:tracePt t="36392" x="10293350" y="1485900"/>
          <p14:tracePt t="36409" x="10445750" y="1485900"/>
          <p14:tracePt t="36425" x="10502900" y="1485900"/>
          <p14:tracePt t="36442" x="10521950" y="1485900"/>
          <p14:tracePt t="36565" x="10534650" y="1485900"/>
          <p14:tracePt t="36573" x="10541000" y="1485900"/>
          <p14:tracePt t="36596" x="10547350" y="1485900"/>
          <p14:tracePt t="36601" x="10553700" y="1485900"/>
          <p14:tracePt t="36614" x="10566400" y="1485900"/>
          <p14:tracePt t="36626" x="10610850" y="1492250"/>
          <p14:tracePt t="36642" x="10648950" y="1492250"/>
          <p14:tracePt t="36659" x="10725150" y="1492250"/>
          <p14:tracePt t="36676" x="10820400" y="1492250"/>
          <p14:tracePt t="36692" x="10915650" y="1492250"/>
          <p14:tracePt t="36709" x="11004550" y="1504950"/>
          <p14:tracePt t="36726" x="11068050" y="1504950"/>
          <p14:tracePt t="36742" x="11099800" y="1511300"/>
          <p14:tracePt t="39677" x="11106150" y="1517650"/>
          <p14:tracePt t="40516" x="11099800" y="1517650"/>
          <p14:tracePt t="40532" x="11093450" y="1517650"/>
          <p14:tracePt t="40548" x="11087100" y="1517650"/>
          <p14:tracePt t="40566" x="11080750" y="1524000"/>
          <p14:tracePt t="40573" x="11074400" y="1530350"/>
          <p14:tracePt t="40636" x="11061700" y="1536700"/>
          <p14:tracePt t="40645" x="11055350" y="1536700"/>
          <p14:tracePt t="40652" x="11036300" y="1536700"/>
          <p14:tracePt t="40663" x="11010900" y="1543050"/>
          <p14:tracePt t="40673" x="10991850" y="1543050"/>
          <p14:tracePt t="40690" x="10960100" y="1562100"/>
          <p14:tracePt t="40707" x="10941050" y="1562100"/>
          <p14:tracePt t="40723" x="10934700" y="1562100"/>
          <p14:tracePt t="41144" x="10922000" y="1562100"/>
          <p14:tracePt t="41151" x="10915650" y="1568450"/>
          <p14:tracePt t="41159" x="10909300" y="1568450"/>
          <p14:tracePt t="41168" x="10902950" y="1568450"/>
          <p14:tracePt t="41185" x="10883900" y="1574800"/>
          <p14:tracePt t="41202" x="10864850" y="1587500"/>
          <p14:tracePt t="41219" x="10845800" y="1587500"/>
          <p14:tracePt t="41317" x="10833100" y="1587500"/>
          <p14:tracePt t="41324" x="10807700" y="1593850"/>
          <p14:tracePt t="41335" x="10756900" y="1593850"/>
          <p14:tracePt t="41352" x="10521950" y="1593850"/>
          <p14:tracePt t="41368" x="10045700" y="1593850"/>
          <p14:tracePt t="41385" x="9423400" y="1593850"/>
          <p14:tracePt t="41403" x="8712200" y="1593850"/>
          <p14:tracePt t="41418" x="7854950" y="1593850"/>
          <p14:tracePt t="41435" x="6438900" y="1593850"/>
          <p14:tracePt t="41452" x="5619750" y="1593850"/>
          <p14:tracePt t="41469" x="4870450" y="1593850"/>
          <p14:tracePt t="41485" x="4413250" y="1606550"/>
          <p14:tracePt t="41502" x="4102100" y="1663700"/>
          <p14:tracePt t="41519" x="3879850" y="1701800"/>
          <p14:tracePt t="41536" x="3765550" y="1708150"/>
          <p14:tracePt t="41552" x="3651250" y="1733550"/>
          <p14:tracePt t="41561" x="3606800" y="1746250"/>
          <p14:tracePt t="41569" x="3549650" y="1771650"/>
          <p14:tracePt t="41586" x="3441700" y="1803400"/>
          <p14:tracePt t="41602" x="3276600" y="1847850"/>
          <p14:tracePt t="41619" x="3060700" y="1892300"/>
          <p14:tracePt t="41635" x="2667000" y="2012950"/>
          <p14:tracePt t="41652" x="2482850" y="2063750"/>
          <p14:tracePt t="41669" x="2355850" y="2101850"/>
          <p14:tracePt t="41685" x="2305050" y="2120900"/>
          <p14:tracePt t="41702" x="2292350" y="2120900"/>
          <p14:tracePt t="41749" x="2279650" y="2120900"/>
          <p14:tracePt t="41776" x="2273300" y="2127250"/>
          <p14:tracePt t="41779" x="2254250" y="2127250"/>
          <p14:tracePt t="41791" x="2247900" y="2127250"/>
          <p14:tracePt t="41803" x="2222500" y="2127250"/>
          <p14:tracePt t="41819" x="2019300" y="2152650"/>
          <p14:tracePt t="41836" x="1771650" y="2152650"/>
          <p14:tracePt t="41852" x="1466850" y="2152650"/>
          <p14:tracePt t="41869" x="1238250" y="2171700"/>
          <p14:tracePt t="41886" x="1130300" y="2178050"/>
          <p14:tracePt t="41903" x="1117600" y="2184400"/>
          <p14:tracePt t="41958" x="1123950" y="2184400"/>
          <p14:tracePt t="41964" x="1130300" y="2184400"/>
          <p14:tracePt t="41975" x="1136650" y="2184400"/>
          <p14:tracePt t="42231" x="1123950" y="2184400"/>
          <p14:tracePt t="42237" x="1104900" y="2184400"/>
          <p14:tracePt t="42244" x="1079500" y="2184400"/>
          <p14:tracePt t="42255" x="1066800" y="2184400"/>
          <p14:tracePt t="42272" x="1028700" y="2178050"/>
          <p14:tracePt t="42288" x="1003300" y="2178050"/>
          <p14:tracePt t="42305" x="996950" y="2178050"/>
          <p14:tracePt t="42495" x="990600" y="2171700"/>
          <p14:tracePt t="42511" x="990600" y="2165350"/>
          <p14:tracePt t="42516" x="996950" y="2159000"/>
          <p14:tracePt t="42527" x="1022350" y="2152650"/>
          <p14:tracePt t="42543" x="1130300" y="2127250"/>
          <p14:tracePt t="42560" x="1250950" y="2120900"/>
          <p14:tracePt t="42566" x="1295400" y="2114550"/>
          <p14:tracePt t="42577" x="1339850" y="2095500"/>
          <p14:tracePt t="42594" x="1365250" y="2095500"/>
          <p14:tracePt t="42611" x="1371600" y="2095500"/>
          <p14:tracePt t="43414" x="1377950" y="2089150"/>
          <p14:tracePt t="43421" x="1390650" y="2089150"/>
          <p14:tracePt t="43429" x="1409700" y="2082800"/>
          <p14:tracePt t="43438" x="1435100" y="2076450"/>
          <p14:tracePt t="43454" x="1530350" y="2051050"/>
          <p14:tracePt t="43471" x="1701800" y="2019300"/>
          <p14:tracePt t="43488" x="1981200" y="1981200"/>
          <p14:tracePt t="43504" x="2343150" y="1943100"/>
          <p14:tracePt t="43521" x="2774950" y="1943100"/>
          <p14:tracePt t="43537" x="3187700" y="1943100"/>
          <p14:tracePt t="43554" x="3454400" y="1943100"/>
          <p14:tracePt t="43561" x="3562350" y="1943100"/>
          <p14:tracePt t="43571" x="3644900" y="1943100"/>
          <p14:tracePt t="43588" x="3822700" y="1943100"/>
          <p14:tracePt t="43604" x="3892550" y="1943100"/>
          <p14:tracePt t="43621" x="3930650" y="1943100"/>
          <p14:tracePt t="43638" x="3962400" y="1930400"/>
          <p14:tracePt t="43654" x="4000500" y="1924050"/>
          <p14:tracePt t="43671" x="4051300" y="1917700"/>
          <p14:tracePt t="43688" x="4114800" y="1911350"/>
          <p14:tracePt t="43704" x="4203700" y="1898650"/>
          <p14:tracePt t="43721" x="4298950" y="1898650"/>
          <p14:tracePt t="43738" x="4419600" y="1898650"/>
          <p14:tracePt t="43755" x="4552950" y="1898650"/>
          <p14:tracePt t="43771" x="4705350" y="1898650"/>
          <p14:tracePt t="43788" x="4819650" y="1898650"/>
          <p14:tracePt t="43804" x="5003800" y="1898650"/>
          <p14:tracePt t="43821" x="5143500" y="1892300"/>
          <p14:tracePt t="43838" x="5270500" y="1873250"/>
          <p14:tracePt t="43854" x="5410200" y="1873250"/>
          <p14:tracePt t="43871" x="5537200" y="1873250"/>
          <p14:tracePt t="43888" x="5664200" y="1873250"/>
          <p14:tracePt t="43905" x="5810250" y="1873250"/>
          <p14:tracePt t="43921" x="5981700" y="1873250"/>
          <p14:tracePt t="43938" x="6146800" y="1873250"/>
          <p14:tracePt t="43955" x="6305550" y="1873250"/>
          <p14:tracePt t="43972" x="6426200" y="1873250"/>
          <p14:tracePt t="43991" x="6597650" y="1898650"/>
          <p14:tracePt t="44005" x="6686550" y="1911350"/>
          <p14:tracePt t="44021" x="6737350" y="1924050"/>
          <p14:tracePt t="44038" x="6762750" y="1924050"/>
          <p14:tracePt t="44055" x="6769100" y="1924050"/>
          <p14:tracePt t="44078" x="6775450" y="1930400"/>
          <p14:tracePt t="44694" x="6750050" y="1930400"/>
          <p14:tracePt t="44702" x="6673850" y="1936750"/>
          <p14:tracePt t="44711" x="6610350" y="1949450"/>
          <p14:tracePt t="44721" x="6553200" y="1962150"/>
          <p14:tracePt t="44739" x="6477000" y="1968500"/>
          <p14:tracePt t="44755" x="6419850" y="1974850"/>
          <p14:tracePt t="44772" x="6388100" y="1981200"/>
          <p14:tracePt t="44909" x="6375400" y="1981200"/>
          <p14:tracePt t="44926" x="6369050" y="1981200"/>
          <p14:tracePt t="44949" x="6350000" y="1981200"/>
          <p14:tracePt t="44959" x="6343650" y="1981200"/>
          <p14:tracePt t="44965" x="6318250" y="1981200"/>
          <p14:tracePt t="44975" x="6280150" y="1981200"/>
          <p14:tracePt t="44989" x="6153150" y="1981200"/>
          <p14:tracePt t="45006" x="5969000" y="1981200"/>
          <p14:tracePt t="45022" x="5810250" y="1981200"/>
          <p14:tracePt t="45039" x="5695950" y="1981200"/>
          <p14:tracePt t="45056" x="5619750" y="1981200"/>
          <p14:tracePt t="45072" x="5581650" y="1981200"/>
          <p14:tracePt t="45208" x="5568950" y="1981200"/>
          <p14:tracePt t="45216" x="5549900" y="1981200"/>
          <p14:tracePt t="45224" x="5524500" y="1981200"/>
          <p14:tracePt t="45239" x="5480050" y="1981200"/>
          <p14:tracePt t="45255" x="5429250" y="1981200"/>
          <p14:tracePt t="45272" x="5365750" y="2000250"/>
          <p14:tracePt t="45289" x="5302250" y="2006600"/>
          <p14:tracePt t="45305" x="5270500" y="2006600"/>
          <p14:tracePt t="45322" x="5264150" y="2006600"/>
          <p14:tracePt t="45355" x="5251450" y="2006600"/>
          <p14:tracePt t="49472" x="5257800" y="2006600"/>
          <p14:tracePt t="49481" x="5334000" y="1993900"/>
          <p14:tracePt t="49487" x="5435600" y="1987550"/>
          <p14:tracePt t="49496" x="5530850" y="1974850"/>
          <p14:tracePt t="49513" x="5715000" y="1949450"/>
          <p14:tracePt t="49529" x="5854700" y="1949450"/>
          <p14:tracePt t="49546" x="5969000" y="1949450"/>
          <p14:tracePt t="49563" x="6019800" y="1949450"/>
          <p14:tracePt t="49569" x="6026150" y="1949450"/>
          <p14:tracePt t="49580" x="6032500" y="1949450"/>
          <p14:tracePt t="49597" x="6038850" y="1949450"/>
          <p14:tracePt t="49649" x="6045200" y="1949450"/>
          <p14:tracePt t="49657" x="6057900" y="1949450"/>
          <p14:tracePt t="49667" x="6064250" y="1949450"/>
          <p14:tracePt t="49680" x="6115050" y="1949450"/>
          <p14:tracePt t="49697" x="6153150" y="1949450"/>
          <p14:tracePt t="49713" x="6203950" y="1949450"/>
          <p14:tracePt t="49730" x="6229350" y="1949450"/>
          <p14:tracePt t="49747" x="6273800" y="1949450"/>
          <p14:tracePt t="49763" x="6356350" y="1949450"/>
          <p14:tracePt t="49780" x="6451600" y="1949450"/>
          <p14:tracePt t="49797" x="6591300" y="1949450"/>
          <p14:tracePt t="49813" x="6769100" y="1949450"/>
          <p14:tracePt t="49832" x="7004050" y="1949450"/>
          <p14:tracePt t="49848" x="7499350" y="1949450"/>
          <p14:tracePt t="49863" x="7747000" y="1949450"/>
          <p14:tracePt t="49880" x="7924800" y="1949450"/>
          <p14:tracePt t="49897" x="8026400" y="1936750"/>
          <p14:tracePt t="49913" x="8051800" y="1930400"/>
          <p14:tracePt t="49985" x="8058150" y="1930400"/>
          <p14:tracePt t="49992" x="8070850" y="1930400"/>
          <p14:tracePt t="50003" x="8083550" y="1930400"/>
          <p14:tracePt t="50014" x="8108950" y="1930400"/>
          <p14:tracePt t="50032" x="8216900" y="1936750"/>
          <p14:tracePt t="50047" x="8280400" y="1936750"/>
          <p14:tracePt t="50063" x="8559800" y="1968500"/>
          <p14:tracePt t="50080" x="8750300" y="1974850"/>
          <p14:tracePt t="50097" x="8896350" y="1993900"/>
          <p14:tracePt t="50114" x="8985250" y="1993900"/>
          <p14:tracePt t="50130" x="9029700" y="2000250"/>
          <p14:tracePt t="50148" x="9036050" y="2000250"/>
          <p14:tracePt t="50164" x="9055100" y="2006600"/>
          <p14:tracePt t="50180" x="9080500" y="2012950"/>
          <p14:tracePt t="50197" x="9118600" y="2025650"/>
          <p14:tracePt t="50214" x="9188450" y="2032000"/>
          <p14:tracePt t="50230" x="9264650" y="2038350"/>
          <p14:tracePt t="50247" x="9404350" y="2038350"/>
          <p14:tracePt t="50263" x="9461500" y="2038350"/>
          <p14:tracePt t="50280" x="9480550" y="2038350"/>
          <p14:tracePt t="50297" x="9486900" y="2038350"/>
          <p14:tracePt t="51036" x="9467850" y="2038350"/>
          <p14:tracePt t="51042" x="9436100" y="2038350"/>
          <p14:tracePt t="51049" x="9385300" y="2038350"/>
          <p14:tracePt t="51060" x="9302750" y="2038350"/>
          <p14:tracePt t="51077" x="9042400" y="2038350"/>
          <p14:tracePt t="51093" x="8629650" y="2038350"/>
          <p14:tracePt t="51110" x="8261350" y="2038350"/>
          <p14:tracePt t="51127" x="7994650" y="2038350"/>
          <p14:tracePt t="51143" x="7753350" y="2038350"/>
          <p14:tracePt t="51160" x="7683500" y="2038350"/>
          <p14:tracePt t="51177" x="7651750" y="2038350"/>
          <p14:tracePt t="51194" x="7626350" y="2038350"/>
          <p14:tracePt t="51211" x="7600950" y="2038350"/>
          <p14:tracePt t="51227" x="7569200" y="2038350"/>
          <p14:tracePt t="51244" x="7480300" y="2025650"/>
          <p14:tracePt t="51260" x="7315200" y="2006600"/>
          <p14:tracePt t="51277" x="7118350" y="1974850"/>
          <p14:tracePt t="51294" x="6940550" y="1974850"/>
          <p14:tracePt t="51311" x="6769100" y="1974850"/>
          <p14:tracePt t="51327" x="6623050" y="1974850"/>
          <p14:tracePt t="51343" x="6496050" y="1974850"/>
          <p14:tracePt t="51360" x="6483350" y="1974850"/>
          <p14:tracePt t="51484" x="6477000" y="1974850"/>
          <p14:tracePt t="52548" x="6489700" y="1974850"/>
          <p14:tracePt t="52556" x="6496050" y="1974850"/>
          <p14:tracePt t="52564" x="6502400" y="1974850"/>
          <p14:tracePt t="52644" x="6515100" y="1974850"/>
          <p14:tracePt t="52670" x="6521450" y="1974850"/>
          <p14:tracePt t="52676" x="6527800" y="1974850"/>
          <p14:tracePt t="52685" x="6540500" y="1974850"/>
          <p14:tracePt t="52698" x="6565900" y="1974850"/>
          <p14:tracePt t="52715" x="6610350" y="1974850"/>
          <p14:tracePt t="52731" x="6654800" y="1974850"/>
          <p14:tracePt t="52748" x="6711950" y="1974850"/>
          <p14:tracePt t="52764" x="6807200" y="1974850"/>
          <p14:tracePt t="52781" x="6915150" y="1993900"/>
          <p14:tracePt t="52798" x="7061200" y="2019300"/>
          <p14:tracePt t="52815" x="7194550" y="2025650"/>
          <p14:tracePt t="52832" x="7327900" y="2032000"/>
          <p14:tracePt t="52848" x="7473950" y="2032000"/>
          <p14:tracePt t="52865" x="7524750" y="2032000"/>
          <p14:tracePt t="52881" x="7562850" y="2032000"/>
          <p14:tracePt t="52898" x="7613650" y="2032000"/>
          <p14:tracePt t="52915" x="7651750" y="2025650"/>
          <p14:tracePt t="52931" x="7702550" y="2025650"/>
          <p14:tracePt t="52948" x="7734300" y="2019300"/>
          <p14:tracePt t="52965" x="7753350" y="2019300"/>
          <p14:tracePt t="52981" x="7772400" y="2012950"/>
          <p14:tracePt t="52998" x="7797800" y="2012950"/>
          <p14:tracePt t="53015" x="7816850" y="2012950"/>
          <p14:tracePt t="53031" x="7886700" y="2006600"/>
          <p14:tracePt t="53048" x="7956550" y="1993900"/>
          <p14:tracePt t="53065" x="7975600" y="1993900"/>
          <p14:tracePt t="53081" x="7981950" y="1987550"/>
          <p14:tracePt t="53317" x="7994650" y="1987550"/>
          <p14:tracePt t="53325" x="8020050" y="1987550"/>
          <p14:tracePt t="53334" x="8051800" y="1987550"/>
          <p14:tracePt t="53344" x="8166100" y="1987550"/>
          <p14:tracePt t="53361" x="8343900" y="1987550"/>
          <p14:tracePt t="53377" x="8578850" y="1987550"/>
          <p14:tracePt t="53394" x="8820150" y="1987550"/>
          <p14:tracePt t="53411" x="8959850" y="1987550"/>
          <p14:tracePt t="53427" x="9036050" y="1987550"/>
          <p14:tracePt t="53444" x="9061450" y="1981200"/>
          <p14:tracePt t="53725" x="9074150" y="1981200"/>
          <p14:tracePt t="53829" x="9080500" y="1974850"/>
          <p14:tracePt t="54941" x="9074150" y="1974850"/>
          <p14:tracePt t="54949" x="9061450" y="1974850"/>
          <p14:tracePt t="54957" x="9042400" y="1974850"/>
          <p14:tracePt t="54966" x="9023350" y="1974850"/>
          <p14:tracePt t="54982" x="8966200" y="1993900"/>
          <p14:tracePt t="54999" x="8909050" y="2006600"/>
          <p14:tracePt t="55016" x="8839200" y="2025650"/>
          <p14:tracePt t="55033" x="8788400" y="2032000"/>
          <p14:tracePt t="55049" x="8699500" y="2032000"/>
          <p14:tracePt t="55066" x="8521700" y="2032000"/>
          <p14:tracePt t="55082" x="8362950" y="2032000"/>
          <p14:tracePt t="55099" x="8140700" y="2032000"/>
          <p14:tracePt t="55116" x="7816850" y="2032000"/>
          <p14:tracePt t="55132" x="7277100" y="2032000"/>
          <p14:tracePt t="55149" x="6584950" y="2032000"/>
          <p14:tracePt t="55166" x="5873750" y="2032000"/>
          <p14:tracePt t="55182" x="5251450" y="2032000"/>
          <p14:tracePt t="55199" x="4711700" y="2032000"/>
          <p14:tracePt t="55216" x="4216400" y="2032000"/>
          <p14:tracePt t="55233" x="3759200" y="2032000"/>
          <p14:tracePt t="55249" x="3435350" y="2032000"/>
          <p14:tracePt t="55266" x="3105150" y="2032000"/>
          <p14:tracePt t="55282" x="2908300" y="2032000"/>
          <p14:tracePt t="55299" x="2705100" y="2051050"/>
          <p14:tracePt t="55316" x="2514600" y="2089150"/>
          <p14:tracePt t="55333" x="2362200" y="2127250"/>
          <p14:tracePt t="55349" x="2209800" y="2165350"/>
          <p14:tracePt t="55366" x="2082800" y="2209800"/>
          <p14:tracePt t="55383" x="1968500" y="2216150"/>
          <p14:tracePt t="55399" x="1866900" y="2241550"/>
          <p14:tracePt t="55416" x="1765300" y="2273300"/>
          <p14:tracePt t="55434" x="1619250" y="2324100"/>
          <p14:tracePt t="55449" x="1568450" y="2349500"/>
          <p14:tracePt t="55466" x="1498600" y="2387600"/>
          <p14:tracePt t="55483" x="1479550" y="2400300"/>
          <p14:tracePt t="55499" x="1473200" y="2406650"/>
          <p14:tracePt t="55611" x="1466850" y="2413000"/>
          <p14:tracePt t="55636" x="1454150" y="2413000"/>
          <p14:tracePt t="55654" x="1447800" y="2425700"/>
          <p14:tracePt t="55659" x="1447800" y="2432050"/>
          <p14:tracePt t="55670" x="1441450" y="2438400"/>
          <p14:tracePt t="55683" x="1441450" y="2463800"/>
          <p14:tracePt t="55700" x="1441450" y="2482850"/>
          <p14:tracePt t="55716" x="1441450" y="2514600"/>
          <p14:tracePt t="55733" x="1492250" y="2578100"/>
          <p14:tracePt t="55750" x="1612900" y="2628900"/>
          <p14:tracePt t="55766" x="1771650" y="2641600"/>
          <p14:tracePt t="55783" x="1955800" y="2660650"/>
          <p14:tracePt t="55800" x="2171700" y="2660650"/>
          <p14:tracePt t="55816" x="2381250" y="2660650"/>
          <p14:tracePt t="55836" x="2571750" y="2647950"/>
          <p14:tracePt t="55849" x="2730500" y="2609850"/>
          <p14:tracePt t="55867" x="2774950" y="2584450"/>
          <p14:tracePt t="55883" x="2794000" y="2571750"/>
          <p14:tracePt t="56021" x="2794000" y="2565400"/>
          <p14:tracePt t="56026" x="2813050" y="2565400"/>
          <p14:tracePt t="56036" x="2819400" y="2565400"/>
          <p14:tracePt t="56050" x="2851150" y="2559050"/>
          <p14:tracePt t="56671" x="2908300" y="2559050"/>
          <p14:tracePt t="56680" x="3003550" y="2559050"/>
          <p14:tracePt t="56688" x="3098800" y="2559050"/>
          <p14:tracePt t="56696" x="3200400" y="2565400"/>
          <p14:tracePt t="56713" x="3429000" y="2609850"/>
          <p14:tracePt t="56730" x="3632200" y="2628900"/>
          <p14:tracePt t="56746" x="3886200" y="2628900"/>
          <p14:tracePt t="56763" x="3994150" y="2628900"/>
          <p14:tracePt t="56780" x="4025900" y="2628900"/>
          <p14:tracePt t="56796" x="4038600" y="2628900"/>
          <p14:tracePt t="56959" x="4051300" y="2628900"/>
          <p14:tracePt t="56967" x="4064000" y="2628900"/>
          <p14:tracePt t="56973" x="4089400" y="2628900"/>
          <p14:tracePt t="56982" x="4114800" y="2628900"/>
          <p14:tracePt t="56997" x="4171950" y="2628900"/>
          <p14:tracePt t="57013" x="4229100" y="2628900"/>
          <p14:tracePt t="57030" x="4273550" y="2628900"/>
          <p14:tracePt t="57047" x="4305300" y="2628900"/>
          <p14:tracePt t="57132" x="4311650" y="2628900"/>
          <p14:tracePt t="57260" x="4318000" y="2628900"/>
          <p14:tracePt t="57276" x="4324350" y="2628900"/>
          <p14:tracePt t="57380" x="4330700" y="2628900"/>
          <p14:tracePt t="57398" x="4324350" y="2628900"/>
          <p14:tracePt t="57404" x="4305300" y="2628900"/>
          <p14:tracePt t="57413" x="4279900" y="2628900"/>
          <p14:tracePt t="57431" x="4235450" y="2628900"/>
          <p14:tracePt t="57447" x="4210050" y="2628900"/>
          <p14:tracePt t="57464" x="4197350" y="2628900"/>
          <p14:tracePt t="57480" x="4191000" y="2628900"/>
          <p14:tracePt t="57588" x="4184650" y="2628900"/>
          <p14:tracePt t="57596" x="4178300" y="2628900"/>
          <p14:tracePt t="57604" x="4171950" y="2628900"/>
          <p14:tracePt t="57614" x="4165600" y="2628900"/>
          <p14:tracePt t="57630" x="4146550" y="2628900"/>
          <p14:tracePt t="57768" x="4165600" y="2628900"/>
          <p14:tracePt t="57775" x="4184650" y="2628900"/>
          <p14:tracePt t="57782" x="4210050" y="2628900"/>
          <p14:tracePt t="57797" x="4273550" y="2628900"/>
          <p14:tracePt t="57814" x="4337050" y="2628900"/>
          <p14:tracePt t="57831" x="4406900" y="2628900"/>
          <p14:tracePt t="57848" x="4483100" y="2628900"/>
          <p14:tracePt t="57864" x="4559300" y="2628900"/>
          <p14:tracePt t="57881" x="4641850" y="2628900"/>
          <p14:tracePt t="57897" x="4718050" y="2628900"/>
          <p14:tracePt t="57914" x="4806950" y="2628900"/>
          <p14:tracePt t="57931" x="4889500" y="2628900"/>
          <p14:tracePt t="57947" x="5080000" y="2628900"/>
          <p14:tracePt t="57964" x="5219700" y="2628900"/>
          <p14:tracePt t="57981" x="5365750" y="2628900"/>
          <p14:tracePt t="57997" x="5473700" y="2628900"/>
          <p14:tracePt t="58014" x="5505450" y="2628900"/>
          <p14:tracePt t="58030" x="5556250" y="2628900"/>
          <p14:tracePt t="58047" x="5562600" y="2628900"/>
          <p14:tracePt t="58080" x="5568950" y="2628900"/>
          <p14:tracePt t="58097" x="5575300" y="2628900"/>
          <p14:tracePt t="58114" x="5594350" y="2628900"/>
          <p14:tracePt t="58340" x="5575300" y="2628900"/>
          <p14:tracePt t="58348" x="5543550" y="2628900"/>
          <p14:tracePt t="58355" x="5486400" y="2628900"/>
          <p14:tracePt t="58364" x="5416550" y="2628900"/>
          <p14:tracePt t="58381" x="5213350" y="2628900"/>
          <p14:tracePt t="58397" x="4978400" y="2609850"/>
          <p14:tracePt t="58414" x="4775200" y="2590800"/>
          <p14:tracePt t="58431" x="4622800" y="2565400"/>
          <p14:tracePt t="58448" x="4527550" y="2559050"/>
          <p14:tracePt t="58464" x="4502150" y="2559050"/>
          <p14:tracePt t="58567" x="4495800" y="2559050"/>
          <p14:tracePt t="58581" x="4489450" y="2559050"/>
          <p14:tracePt t="58597" x="4470400" y="2559050"/>
          <p14:tracePt t="58612" x="4445000" y="2559050"/>
          <p14:tracePt t="58621" x="4438650" y="2559050"/>
          <p14:tracePt t="58631" x="4413250" y="2559050"/>
          <p14:tracePt t="58648" x="4381500" y="2559050"/>
          <p14:tracePt t="58665" x="4362450" y="2559050"/>
          <p14:tracePt t="59345" x="4362450" y="2552700"/>
          <p14:tracePt t="59364" x="4368800" y="2546350"/>
          <p14:tracePt t="59374" x="4387850" y="2546350"/>
          <p14:tracePt t="59379" x="4400550" y="2540000"/>
          <p14:tracePt t="59390" x="4419600" y="2533650"/>
          <p14:tracePt t="59402" x="4445000" y="2527300"/>
          <p14:tracePt t="59419" x="4508500" y="2520950"/>
          <p14:tracePt t="59435" x="4546600" y="2508250"/>
          <p14:tracePt t="59452" x="4565650" y="2508250"/>
          <p14:tracePt t="59469" x="4572000" y="2508250"/>
          <p14:tracePt t="59552" x="4578350" y="2508250"/>
          <p14:tracePt t="59664" x="4584700" y="2508250"/>
          <p14:tracePt t="59672" x="4591050" y="2508250"/>
          <p14:tracePt t="59679" x="4603750" y="2508250"/>
          <p14:tracePt t="59688" x="4616450" y="2508250"/>
          <p14:tracePt t="59702" x="4660900" y="2508250"/>
          <p14:tracePt t="59719" x="4737100" y="2508250"/>
          <p14:tracePt t="59736" x="4851400" y="2508250"/>
          <p14:tracePt t="59752" x="4959350" y="2508250"/>
          <p14:tracePt t="59769" x="5048250" y="2508250"/>
          <p14:tracePt t="59786" x="5080000" y="2508250"/>
          <p14:tracePt t="59804" x="5099050" y="2508250"/>
          <p14:tracePt t="59819" x="5111750" y="2508250"/>
          <p14:tracePt t="59836" x="5118100" y="2508250"/>
          <p14:tracePt t="59934" x="5124450" y="2508250"/>
          <p14:tracePt t="59949" x="5130800" y="2508250"/>
          <p14:tracePt t="59958" x="5143500" y="2508250"/>
          <p14:tracePt t="59964" x="5149850" y="2508250"/>
          <p14:tracePt t="59974" x="5168900" y="2508250"/>
          <p14:tracePt t="59986" x="5194300" y="2508250"/>
          <p14:tracePt t="60003" x="5257800" y="2508250"/>
          <p14:tracePt t="60019" x="5378450" y="2514600"/>
          <p14:tracePt t="60036" x="5435600" y="2514600"/>
          <p14:tracePt t="60053" x="5441950" y="2514600"/>
          <p14:tracePt t="61280" x="5448300" y="2520950"/>
          <p14:tracePt t="61287" x="5435600" y="2527300"/>
          <p14:tracePt t="61294" x="5384800" y="2546350"/>
          <p14:tracePt t="61305" x="5308600" y="2571750"/>
          <p14:tracePt t="61321" x="5238750" y="2584450"/>
          <p14:tracePt t="61338" x="5207000" y="2597150"/>
          <p14:tracePt t="61355" x="5175250" y="2603500"/>
          <p14:tracePt t="61372" x="5086350" y="2628900"/>
          <p14:tracePt t="61388" x="5035550" y="2647950"/>
          <p14:tracePt t="61405" x="5010150" y="2654300"/>
          <p14:tracePt t="61501" x="4997450" y="2654300"/>
          <p14:tracePt t="61509" x="4984750" y="2654300"/>
          <p14:tracePt t="61517" x="4972050" y="2654300"/>
          <p14:tracePt t="61526" x="4946650" y="2654300"/>
          <p14:tracePt t="61538" x="4927600" y="2654300"/>
          <p14:tracePt t="61556" x="4908550" y="2654300"/>
          <p14:tracePt t="61572" x="4883150" y="2641600"/>
          <p14:tracePt t="61589" x="4857750" y="2641600"/>
          <p14:tracePt t="61605" x="4813300" y="2641600"/>
          <p14:tracePt t="61622" x="4775200" y="2641600"/>
          <p14:tracePt t="61639" x="4743450" y="2641600"/>
          <p14:tracePt t="61655" x="4699000" y="2641600"/>
          <p14:tracePt t="61672" x="4667250" y="2641600"/>
          <p14:tracePt t="61689" x="4641850" y="2641600"/>
          <p14:tracePt t="61705" x="4603750" y="2635250"/>
          <p14:tracePt t="61722" x="4559300" y="2628900"/>
          <p14:tracePt t="61739" x="4514850" y="2622550"/>
          <p14:tracePt t="61756" x="4489450" y="2609850"/>
          <p14:tracePt t="61772" x="4457700" y="2603500"/>
          <p14:tracePt t="61806" x="4432300" y="2597150"/>
          <p14:tracePt t="61822" x="4413250" y="2597150"/>
          <p14:tracePt t="61839" x="4387850" y="2584450"/>
          <p14:tracePt t="61856" x="4349750" y="2584450"/>
          <p14:tracePt t="61872" x="4330700" y="2578100"/>
          <p14:tracePt t="61970" x="4330700" y="2571750"/>
          <p14:tracePt t="62926" x="4324350" y="2571750"/>
          <p14:tracePt t="62984" x="4311650" y="2571750"/>
          <p14:tracePt t="63035" x="4305300" y="2571750"/>
          <p14:tracePt t="63103" x="4298950" y="2565400"/>
          <p14:tracePt t="63110" x="4298950" y="2559050"/>
          <p14:tracePt t="63127" x="4305300" y="2552700"/>
          <p14:tracePt t="63136" x="4318000" y="2546350"/>
          <p14:tracePt t="63148" x="4337050" y="2546350"/>
          <p14:tracePt t="63165" x="4387850" y="2527300"/>
          <p14:tracePt t="63182" x="4489450" y="2514600"/>
          <p14:tracePt t="63198" x="4540250" y="2514600"/>
          <p14:tracePt t="63215" x="4597400" y="2514600"/>
          <p14:tracePt t="63232" x="4629150" y="2514600"/>
          <p14:tracePt t="63248" x="4648200" y="2514600"/>
          <p14:tracePt t="63265" x="4654550" y="2514600"/>
          <p14:tracePt t="63282" x="4667250" y="2514600"/>
          <p14:tracePt t="63298" x="4673600" y="2514600"/>
          <p14:tracePt t="63326" x="4679950" y="2514600"/>
          <p14:tracePt t="63343" x="4686300" y="2514600"/>
          <p14:tracePt t="63353" x="4692650" y="2508250"/>
          <p14:tracePt t="63384" x="4699000" y="2501900"/>
          <p14:tracePt t="63416" x="4718050" y="2495550"/>
          <p14:tracePt t="63435" x="4724400" y="2495550"/>
          <p14:tracePt t="63441" x="4743450" y="2495550"/>
          <p14:tracePt t="63449" x="4756150" y="2489200"/>
          <p14:tracePt t="63465" x="4762500" y="2489200"/>
          <p14:tracePt t="63482" x="4781550" y="2476500"/>
          <p14:tracePt t="63498" x="4800600" y="2476500"/>
          <p14:tracePt t="63515" x="4857750" y="2476500"/>
          <p14:tracePt t="63532" x="4940300" y="2476500"/>
          <p14:tracePt t="63549" x="5080000" y="2476500"/>
          <p14:tracePt t="63565" x="5245100" y="2489200"/>
          <p14:tracePt t="63582" x="5295900" y="2495550"/>
          <p14:tracePt t="63599" x="5314950" y="2495550"/>
          <p14:tracePt t="63791" x="5314950" y="2501900"/>
          <p14:tracePt t="63799" x="5314950" y="2508250"/>
          <p14:tracePt t="63890" x="5308600" y="2508250"/>
          <p14:tracePt t="63919" x="5308600" y="2514600"/>
          <p14:tracePt t="63960" x="5302250" y="2514600"/>
          <p14:tracePt t="63983" x="5289550" y="2514600"/>
          <p14:tracePt t="63999" x="5289550" y="2520950"/>
          <p14:tracePt t="64012" x="5289550" y="2527300"/>
          <p14:tracePt t="64027" x="5289550" y="2533650"/>
          <p14:tracePt t="64034" x="5295900" y="2546350"/>
          <p14:tracePt t="64043" x="5314950" y="2552700"/>
          <p14:tracePt t="64055" x="5397500" y="2571750"/>
          <p14:tracePt t="64071" x="5549900" y="2597150"/>
          <p14:tracePt t="64079" x="5626100" y="2603500"/>
          <p14:tracePt t="64088" x="5702300" y="2609850"/>
          <p14:tracePt t="64105" x="5848350" y="2628900"/>
          <p14:tracePt t="64121" x="5969000" y="2628900"/>
          <p14:tracePt t="64138" x="6032500" y="2628900"/>
          <p14:tracePt t="64154" x="6045200" y="2628900"/>
          <p14:tracePt t="64171" x="6051550" y="2622550"/>
          <p14:tracePt t="64289" x="6045200" y="2622550"/>
          <p14:tracePt t="64295" x="6038850" y="2622550"/>
          <p14:tracePt t="64305" x="6026150" y="2622550"/>
          <p14:tracePt t="64321" x="5988050" y="2622550"/>
          <p14:tracePt t="64338" x="5969000" y="2635250"/>
          <p14:tracePt t="64355" x="5956300" y="2635250"/>
          <p14:tracePt t="64371" x="5937250" y="2641600"/>
          <p14:tracePt t="64388" x="5918200" y="2641600"/>
          <p14:tracePt t="64406" x="5892800" y="2641600"/>
          <p14:tracePt t="64421" x="5861050" y="2641600"/>
          <p14:tracePt t="64438" x="5829300" y="2641600"/>
          <p14:tracePt t="64455" x="5772150" y="2641600"/>
          <p14:tracePt t="64472" x="5753100" y="2641600"/>
          <p14:tracePt t="64488" x="5746750" y="2641600"/>
          <p14:tracePt t="66995" x="5740400" y="2641600"/>
          <p14:tracePt t="67040" x="5740400" y="2635250"/>
          <p14:tracePt t="67058" x="5734050" y="2635250"/>
          <p14:tracePt t="67082" x="5727700" y="2635250"/>
          <p14:tracePt t="67123" x="5715000" y="2635250"/>
          <p14:tracePt t="67147" x="5708650" y="2635250"/>
          <p14:tracePt t="67274" x="5715000" y="2635250"/>
          <p14:tracePt t="67282" x="5740400" y="2635250"/>
          <p14:tracePt t="67288" x="5772150" y="2635250"/>
          <p14:tracePt t="67305" x="5842000" y="2635250"/>
          <p14:tracePt t="67322" x="5911850" y="2635250"/>
          <p14:tracePt t="67339" x="5994400" y="2635250"/>
          <p14:tracePt t="67355" x="6070600" y="2635250"/>
          <p14:tracePt t="67372" x="6127750" y="2635250"/>
          <p14:tracePt t="67389" x="6159500" y="2628900"/>
          <p14:tracePt t="67405" x="6197600" y="2622550"/>
          <p14:tracePt t="67422" x="6223000" y="2603500"/>
          <p14:tracePt t="67439" x="6267450" y="2603500"/>
          <p14:tracePt t="67456" x="6280150" y="2597150"/>
          <p14:tracePt t="67472" x="6305550" y="2597150"/>
          <p14:tracePt t="67489" x="6350000" y="2597150"/>
          <p14:tracePt t="67505" x="6381750" y="2597150"/>
          <p14:tracePt t="67522" x="6426200" y="2597150"/>
          <p14:tracePt t="67539" x="6457950" y="2597150"/>
          <p14:tracePt t="67556" x="6477000" y="2590800"/>
          <p14:tracePt t="67572" x="6502400" y="2590800"/>
          <p14:tracePt t="67580" x="6515100" y="2590800"/>
          <p14:tracePt t="67589" x="6521450" y="2590800"/>
          <p14:tracePt t="67605" x="6540500" y="2590800"/>
          <p14:tracePt t="67622" x="6572250" y="2590800"/>
          <p14:tracePt t="67639" x="6597650" y="2590800"/>
          <p14:tracePt t="67655" x="6616700" y="2584450"/>
          <p14:tracePt t="67672" x="6629400" y="2584450"/>
          <p14:tracePt t="67689" x="6648450" y="2584450"/>
          <p14:tracePt t="67706" x="6654800" y="2584450"/>
          <p14:tracePt t="67723" x="6667500" y="2578100"/>
          <p14:tracePt t="67739" x="6673850" y="2578100"/>
          <p14:tracePt t="68234" x="6654800" y="2578100"/>
          <p14:tracePt t="68241" x="6616700" y="2578100"/>
          <p14:tracePt t="68249" x="6572250" y="2578100"/>
          <p14:tracePt t="68257" x="6521450" y="2578100"/>
          <p14:tracePt t="68274" x="6400800" y="2578100"/>
          <p14:tracePt t="68291" x="6311900" y="2571750"/>
          <p14:tracePt t="68308" x="6254750" y="2565400"/>
          <p14:tracePt t="68324" x="6229350" y="2552700"/>
          <p14:tracePt t="68341" x="6210300" y="2552700"/>
          <p14:tracePt t="68357" x="6203950" y="2552700"/>
          <p14:tracePt t="68374" x="6197600" y="2552700"/>
          <p14:tracePt t="68391" x="6178550" y="2552700"/>
          <p14:tracePt t="68408" x="6165850" y="2552700"/>
          <p14:tracePt t="68424" x="6121400" y="2552700"/>
          <p14:tracePt t="68441" x="6089650" y="2552700"/>
          <p14:tracePt t="68458" x="6057900" y="2552700"/>
          <p14:tracePt t="68475" x="6032500" y="2552700"/>
          <p14:tracePt t="68491" x="6013450" y="2552700"/>
          <p14:tracePt t="68537" x="6007100" y="2552700"/>
          <p14:tracePt t="68553" x="6000750" y="2552700"/>
          <p14:tracePt t="68563" x="5994400" y="2552700"/>
          <p14:tracePt t="68574" x="5988050" y="2552700"/>
          <p14:tracePt t="68592" x="5962650" y="2552700"/>
          <p14:tracePt t="68608" x="5956300" y="2552700"/>
          <p14:tracePt t="68625" x="5943600" y="2552700"/>
          <p14:tracePt t="68641" x="5937250" y="2552700"/>
          <p14:tracePt t="68819" x="5956300" y="2552700"/>
          <p14:tracePt t="68826" x="5969000" y="2552700"/>
          <p14:tracePt t="68833" x="6019800" y="2552700"/>
          <p14:tracePt t="68842" x="6064250" y="2552700"/>
          <p14:tracePt t="68858" x="6159500" y="2552700"/>
          <p14:tracePt t="68875" x="6267450" y="2552700"/>
          <p14:tracePt t="68891" x="6330950" y="2552700"/>
          <p14:tracePt t="68908" x="6388100" y="2552700"/>
          <p14:tracePt t="68925" x="6426200" y="2559050"/>
          <p14:tracePt t="68942" x="6451600" y="2559050"/>
          <p14:tracePt t="68958" x="6470650" y="2559050"/>
          <p14:tracePt t="68975" x="6477000" y="2559050"/>
          <p14:tracePt t="69017" x="6483350" y="2559050"/>
          <p14:tracePt t="69026" x="6496050" y="2571750"/>
          <p14:tracePt t="69042" x="6502400" y="2571750"/>
          <p14:tracePt t="69058" x="6527800" y="2578100"/>
          <p14:tracePt t="69075" x="6591300" y="2578100"/>
          <p14:tracePt t="69081" x="6623050" y="2584450"/>
          <p14:tracePt t="69091" x="6661150" y="2584450"/>
          <p14:tracePt t="69108" x="6756400" y="2584450"/>
          <p14:tracePt t="69125" x="6800850" y="2584450"/>
          <p14:tracePt t="69142" x="6819900" y="2584450"/>
          <p14:tracePt t="69956" x="6838950" y="2584450"/>
          <p14:tracePt t="69962" x="6877050" y="2584450"/>
          <p14:tracePt t="69969" x="6921500" y="2584450"/>
          <p14:tracePt t="69979" x="6972300" y="2590800"/>
          <p14:tracePt t="69997" x="7099300" y="2590800"/>
          <p14:tracePt t="70013" x="7219950" y="2590800"/>
          <p14:tracePt t="70030" x="7302500" y="2590800"/>
          <p14:tracePt t="70046" x="7353300" y="2590800"/>
          <p14:tracePt t="70064" x="7385050" y="2590800"/>
          <p14:tracePt t="70081" x="7429500" y="2609850"/>
          <p14:tracePt t="70089" x="7442200" y="2609850"/>
          <p14:tracePt t="70096" x="7448550" y="2616200"/>
          <p14:tracePt t="70113" x="7467600" y="2616200"/>
          <p14:tracePt t="70130" x="7486650" y="2616200"/>
          <p14:tracePt t="70147" x="7493000" y="2616200"/>
          <p14:tracePt t="70163" x="7499350" y="2616200"/>
          <p14:tracePt t="70219" x="7518400" y="2628900"/>
          <p14:tracePt t="70225" x="7524750" y="2628900"/>
          <p14:tracePt t="70236" x="7556500" y="2635250"/>
          <p14:tracePt t="70247" x="7607300" y="2641600"/>
          <p14:tracePt t="70264" x="7696200" y="2667000"/>
          <p14:tracePt t="70280" x="7804150" y="2667000"/>
          <p14:tracePt t="70297" x="7880350" y="2667000"/>
          <p14:tracePt t="70313" x="7893050" y="2667000"/>
          <p14:tracePt t="72020" x="7880350" y="2667000"/>
          <p14:tracePt t="72037" x="7854950" y="2667000"/>
          <p14:tracePt t="72043" x="7848600" y="2667000"/>
          <p14:tracePt t="72052" x="7823200" y="2667000"/>
          <p14:tracePt t="72062" x="7791450" y="2673350"/>
          <p14:tracePt t="72078" x="7715250" y="2679700"/>
          <p14:tracePt t="72086" x="7664450" y="2705100"/>
          <p14:tracePt t="72095" x="7645400" y="2711450"/>
          <p14:tracePt t="72112" x="7562850" y="2749550"/>
          <p14:tracePt t="72131" x="7404100" y="2800350"/>
          <p14:tracePt t="72145" x="7232650" y="2825750"/>
          <p14:tracePt t="72162" x="7016750" y="2844800"/>
          <p14:tracePt t="72178" x="6743700" y="2844800"/>
          <p14:tracePt t="72195" x="6483350" y="2844800"/>
          <p14:tracePt t="72212" x="6235700" y="2844800"/>
          <p14:tracePt t="72228" x="6057900" y="2844800"/>
          <p14:tracePt t="72245" x="5937250" y="2844800"/>
          <p14:tracePt t="72262" x="5880100" y="2844800"/>
          <p14:tracePt t="72279" x="5873750" y="2844800"/>
          <p14:tracePt t="72295" x="5854700" y="2844800"/>
          <p14:tracePt t="72312" x="5842000" y="2857500"/>
          <p14:tracePt t="72331" x="5810250" y="2863850"/>
          <p14:tracePt t="72345" x="5765800" y="2889250"/>
          <p14:tracePt t="72362" x="5708650" y="2901950"/>
          <p14:tracePt t="72378" x="5626100" y="2927350"/>
          <p14:tracePt t="72395" x="5518150" y="2927350"/>
          <p14:tracePt t="72412" x="5359400" y="2927350"/>
          <p14:tracePt t="72429" x="5168900" y="2921000"/>
          <p14:tracePt t="72445" x="4914900" y="2895600"/>
          <p14:tracePt t="72462" x="4654550" y="2857500"/>
          <p14:tracePt t="72479" x="4406900" y="2844800"/>
          <p14:tracePt t="72495" x="4159250" y="2844800"/>
          <p14:tracePt t="72512" x="3879850" y="2844800"/>
          <p14:tracePt t="72529" x="3575050" y="2844800"/>
          <p14:tracePt t="72546" x="3270250" y="2844800"/>
          <p14:tracePt t="72562" x="3175000" y="2844800"/>
          <p14:tracePt t="72579" x="3105150" y="2844800"/>
          <p14:tracePt t="72595" x="3054350" y="2870200"/>
          <p14:tracePt t="72612" x="2984500" y="2882900"/>
          <p14:tracePt t="72629" x="2921000" y="2908300"/>
          <p14:tracePt t="72646" x="2882900" y="2927350"/>
          <p14:tracePt t="72662" x="2844800" y="2933700"/>
          <p14:tracePt t="72679" x="2800350" y="2933700"/>
          <p14:tracePt t="72696" x="2743200" y="2940050"/>
          <p14:tracePt t="72712" x="2622550" y="2940050"/>
          <p14:tracePt t="72731" x="2419350" y="2940050"/>
          <p14:tracePt t="72745" x="2279650" y="2965450"/>
          <p14:tracePt t="72762" x="2108200" y="2978150"/>
          <p14:tracePt t="72779" x="1930400" y="3016250"/>
          <p14:tracePt t="72795" x="1765300" y="3048000"/>
          <p14:tracePt t="72812" x="1689100" y="3060700"/>
          <p14:tracePt t="72829" x="1638300" y="3086100"/>
          <p14:tracePt t="72846" x="1625600" y="3092450"/>
          <p14:tracePt t="74366" x="1631950" y="3092450"/>
          <p14:tracePt t="74371" x="1657350" y="3092450"/>
          <p14:tracePt t="74379" x="1682750" y="3092450"/>
          <p14:tracePt t="74390" x="1714500" y="3092450"/>
          <p14:tracePt t="74407" x="1822450" y="3092450"/>
          <p14:tracePt t="74423" x="2006600" y="3041650"/>
          <p14:tracePt t="74440" x="2190750" y="2997200"/>
          <p14:tracePt t="74457" x="2374900" y="2946400"/>
          <p14:tracePt t="74474" x="2527300" y="2901950"/>
          <p14:tracePt t="74492" x="2660650" y="2870200"/>
          <p14:tracePt t="74506" x="2679700" y="2870200"/>
          <p14:tracePt t="74523" x="2698750" y="2870200"/>
          <p14:tracePt t="74540" x="2711450" y="2863850"/>
          <p14:tracePt t="74557" x="2724150" y="2863850"/>
          <p14:tracePt t="74573" x="2749550" y="2844800"/>
          <p14:tracePt t="74590" x="2794000" y="2825750"/>
          <p14:tracePt t="74597" x="2819400" y="2813050"/>
          <p14:tracePt t="74607" x="2857500" y="2800350"/>
          <p14:tracePt t="74624" x="2940050" y="2774950"/>
          <p14:tracePt t="74640" x="2997200" y="2762250"/>
          <p14:tracePt t="74657" x="3086100" y="2743200"/>
          <p14:tracePt t="74676" x="3162300" y="2736850"/>
          <p14:tracePt t="74690" x="3206750" y="2730500"/>
          <p14:tracePt t="74707" x="3232150" y="2711450"/>
          <p14:tracePt t="74724" x="3238500" y="2711450"/>
          <p14:tracePt t="75847" x="3251200" y="2711450"/>
          <p14:tracePt t="75852" x="3282950" y="2711450"/>
          <p14:tracePt t="75861" x="3314700" y="2724150"/>
          <p14:tracePt t="75933" x="3321050" y="2730500"/>
          <p14:tracePt t="75942" x="3321050" y="2736850"/>
          <p14:tracePt t="75959" x="3321050" y="2743200"/>
          <p14:tracePt t="75967" x="3321050" y="2755900"/>
          <p14:tracePt t="75975" x="3321050" y="2768600"/>
          <p14:tracePt t="75988" x="3282950" y="2813050"/>
          <p14:tracePt t="76005" x="3232150" y="2870200"/>
          <p14:tracePt t="76022" x="3155950" y="2946400"/>
          <p14:tracePt t="76038" x="3060700" y="3003550"/>
          <p14:tracePt t="76055" x="2959100" y="3035300"/>
          <p14:tracePt t="76072" x="2838450" y="3067050"/>
          <p14:tracePt t="76089" x="2736850" y="3105150"/>
          <p14:tracePt t="76097" x="2679700" y="3111500"/>
          <p14:tracePt t="76105" x="2616200" y="3136900"/>
          <p14:tracePt t="76123" x="2482850" y="3181350"/>
          <p14:tracePt t="76140" x="2324100" y="3244850"/>
          <p14:tracePt t="76155" x="2260600" y="3270250"/>
          <p14:tracePt t="76172" x="2197100" y="3295650"/>
          <p14:tracePt t="76189" x="2171700" y="3302000"/>
          <p14:tracePt t="76205" x="2152650" y="3302000"/>
          <p14:tracePt t="76222" x="2139950" y="3302000"/>
          <p14:tracePt t="76239" x="2120900" y="3302000"/>
          <p14:tracePt t="76255" x="2101850" y="3302000"/>
          <p14:tracePt t="76272" x="2082800" y="3295650"/>
          <p14:tracePt t="76289" x="2070100" y="3295650"/>
          <p14:tracePt t="76305" x="2063750" y="3289300"/>
          <p14:tracePt t="76342" x="2057400" y="3289300"/>
          <p14:tracePt t="76348" x="2051050" y="3289300"/>
          <p14:tracePt t="76357" x="2044700" y="3282950"/>
          <p14:tracePt t="76373" x="2019300" y="3263900"/>
          <p14:tracePt t="76389" x="1974850" y="3238500"/>
          <p14:tracePt t="76406" x="1911350" y="3219450"/>
          <p14:tracePt t="76422" x="1854200" y="3194050"/>
          <p14:tracePt t="76439" x="1816100" y="3181350"/>
          <p14:tracePt t="76456" x="1771650" y="3168650"/>
          <p14:tracePt t="76472" x="1739900" y="3162300"/>
          <p14:tracePt t="76489" x="1714500" y="3162300"/>
          <p14:tracePt t="77255" x="1708150" y="3155950"/>
          <p14:tracePt t="77269" x="1733550" y="3149600"/>
          <p14:tracePt t="77277" x="1809750" y="3149600"/>
          <p14:tracePt t="77284" x="1905000" y="3149600"/>
          <p14:tracePt t="77295" x="2006600" y="3149600"/>
          <p14:tracePt t="77312" x="2311400" y="3149600"/>
          <p14:tracePt t="77329" x="2787650" y="3149600"/>
          <p14:tracePt t="77345" x="3346450" y="3149600"/>
          <p14:tracePt t="77361" x="3968750" y="3149600"/>
          <p14:tracePt t="77378" x="4616450" y="3149600"/>
          <p14:tracePt t="77395" x="5480050" y="3149600"/>
          <p14:tracePt t="77412" x="6057900" y="3149600"/>
          <p14:tracePt t="77429" x="6642100" y="3149600"/>
          <p14:tracePt t="77445" x="7207250" y="3225800"/>
          <p14:tracePt t="77462" x="7702550" y="3289300"/>
          <p14:tracePt t="77478" x="8140700" y="3365500"/>
          <p14:tracePt t="77495" x="8528050" y="3409950"/>
          <p14:tracePt t="77512" x="8858250" y="3467100"/>
          <p14:tracePt t="77529" x="9137650" y="3498850"/>
          <p14:tracePt t="77545" x="9353550" y="3530600"/>
          <p14:tracePt t="77562" x="9493250" y="3556000"/>
          <p14:tracePt t="77579" x="9569450" y="3562350"/>
          <p14:tracePt t="77595" x="9607550" y="3568700"/>
          <p14:tracePt t="77612" x="9626600" y="3575050"/>
          <p14:tracePt t="77645" x="9639300" y="3581400"/>
          <p14:tracePt t="77662" x="9652000" y="3587750"/>
          <p14:tracePt t="77701" x="9658350" y="3587750"/>
          <p14:tracePt t="77742" x="9664700" y="3587750"/>
          <p14:tracePt t="77765" x="9664700" y="3581400"/>
          <p14:tracePt t="77773" x="9664700" y="3568700"/>
          <p14:tracePt t="77784" x="9664700" y="3562350"/>
          <p14:tracePt t="77796" x="9652000" y="3543300"/>
          <p14:tracePt t="77812" x="9632950" y="3517900"/>
          <p14:tracePt t="77829" x="9588500" y="3486150"/>
          <p14:tracePt t="77845" x="9550400" y="3448050"/>
          <p14:tracePt t="77862" x="9499600" y="3403600"/>
          <p14:tracePt t="77879" x="9486900" y="3384550"/>
          <p14:tracePt t="77895" x="9480550" y="3359150"/>
          <p14:tracePt t="77912" x="9480550" y="3352800"/>
          <p14:tracePt t="77929" x="9480550" y="3340100"/>
          <p14:tracePt t="77945" x="9480550" y="3327400"/>
          <p14:tracePt t="77962" x="9480550" y="3314700"/>
          <p14:tracePt t="77979" x="9486900" y="3302000"/>
          <p14:tracePt t="77996" x="9493250" y="3295650"/>
          <p14:tracePt t="78688" x="9493250" y="3289300"/>
          <p14:tracePt t="78694" x="9499600" y="3282950"/>
          <p14:tracePt t="78705" x="9499600" y="3276600"/>
          <p14:tracePt t="78716" x="9505950" y="3257550"/>
          <p14:tracePt t="78733" x="9518650" y="3238500"/>
          <p14:tracePt t="78750" x="9525000" y="3225800"/>
          <p14:tracePt t="78766" x="9544050" y="3206750"/>
          <p14:tracePt t="78783" x="9569450" y="3187700"/>
          <p14:tracePt t="78800" x="9601200" y="3175000"/>
          <p14:tracePt t="78817" x="9620250" y="3168650"/>
          <p14:tracePt t="78833" x="9639300" y="3162300"/>
          <p14:tracePt t="78850" x="9645650" y="3155950"/>
          <p14:tracePt t="78867" x="9652000" y="3155950"/>
          <p14:tracePt t="80273" x="9664700" y="3155950"/>
          <p14:tracePt t="80278" x="9677400" y="3155950"/>
          <p14:tracePt t="80286" x="9696450" y="3155950"/>
          <p14:tracePt t="80297" x="9702800" y="3149600"/>
          <p14:tracePt t="80313" x="9728200" y="3149600"/>
          <p14:tracePt t="80330" x="9747250" y="3149600"/>
          <p14:tracePt t="80346" x="9759950" y="3149600"/>
          <p14:tracePt t="80363" x="9766300" y="3149600"/>
          <p14:tracePt t="80713" x="9772650" y="3149600"/>
          <p14:tracePt t="80719" x="9798050" y="3149600"/>
          <p14:tracePt t="80728" x="9836150" y="3149600"/>
          <p14:tracePt t="80739" x="9855200" y="3149600"/>
          <p14:tracePt t="80756" x="9899650" y="3149600"/>
          <p14:tracePt t="80773" x="9925050" y="3149600"/>
          <p14:tracePt t="80806" x="9937750" y="3149600"/>
          <p14:tracePt t="81282" x="9944100" y="3143250"/>
          <p14:tracePt t="81658" x="9944100" y="3136900"/>
          <p14:tracePt t="81664" x="9950450" y="3130550"/>
          <p14:tracePt t="81704" x="9963150" y="3130550"/>
          <p14:tracePt t="82282" x="9950450" y="3130550"/>
          <p14:tracePt t="82305" x="9944100" y="3130550"/>
          <p14:tracePt t="82312" x="9937750" y="3124200"/>
          <p14:tracePt t="82323" x="9931400" y="3124200"/>
          <p14:tracePt t="82340" x="9918700" y="3124200"/>
          <p14:tracePt t="82356" x="9912350" y="3124200"/>
          <p14:tracePt t="82373" x="9906000" y="3124200"/>
          <p14:tracePt t="82394" x="9899650" y="3124200"/>
          <p14:tracePt t="83673" x="9880600" y="3124200"/>
          <p14:tracePt t="83680" x="9855200" y="3124200"/>
          <p14:tracePt t="83688" x="9804400" y="3124200"/>
          <p14:tracePt t="83705" x="9696450" y="3124200"/>
          <p14:tracePt t="83722" x="9588500" y="3149600"/>
          <p14:tracePt t="83738" x="9417050" y="3155950"/>
          <p14:tracePt t="83755" x="9194800" y="3155950"/>
          <p14:tracePt t="83772" x="8966200" y="3155950"/>
          <p14:tracePt t="83788" x="8724900" y="3155950"/>
          <p14:tracePt t="83805" x="8534400" y="3155950"/>
          <p14:tracePt t="83825" x="8350250" y="3155950"/>
          <p14:tracePt t="83839" x="8286750" y="3155950"/>
          <p14:tracePt t="83855" x="8229600" y="3155950"/>
          <p14:tracePt t="83872" x="8204200" y="3155950"/>
          <p14:tracePt t="83889" x="8172450" y="3155950"/>
          <p14:tracePt t="83905" x="8115300" y="3155950"/>
          <p14:tracePt t="83922" x="8058150" y="3149600"/>
          <p14:tracePt t="83938" x="7981950" y="3149600"/>
          <p14:tracePt t="83955" x="7886700" y="3149600"/>
          <p14:tracePt t="83972" x="7734300" y="3187700"/>
          <p14:tracePt t="83988" x="7556500" y="3238500"/>
          <p14:tracePt t="84005" x="7397750" y="3282950"/>
          <p14:tracePt t="84023" x="7232650" y="3321050"/>
          <p14:tracePt t="84038" x="7042150" y="3340100"/>
          <p14:tracePt t="84055" x="6953250" y="3340100"/>
          <p14:tracePt t="84072" x="6845300" y="3340100"/>
          <p14:tracePt t="84088" x="6769100" y="3340100"/>
          <p14:tracePt t="84105" x="6692900" y="3321050"/>
          <p14:tracePt t="84122" x="6553200" y="3295650"/>
          <p14:tracePt t="84127" x="6496050" y="3295650"/>
          <p14:tracePt t="84138" x="6419850" y="3282950"/>
          <p14:tracePt t="84155" x="6311900" y="3263900"/>
          <p14:tracePt t="84172" x="6184900" y="3238500"/>
          <p14:tracePt t="84189" x="6076950" y="3232150"/>
          <p14:tracePt t="84205" x="5975350" y="3200400"/>
          <p14:tracePt t="84224" x="5861050" y="3168650"/>
          <p14:tracePt t="84238" x="5715000" y="3149600"/>
          <p14:tracePt t="84256" x="5651500" y="3143250"/>
          <p14:tracePt t="84272" x="5581650" y="3130550"/>
          <p14:tracePt t="84289" x="5524500" y="3117850"/>
          <p14:tracePt t="84305" x="5486400" y="3092450"/>
          <p14:tracePt t="84322" x="5454650" y="3086100"/>
          <p14:tracePt t="84339" x="5429250" y="3079750"/>
          <p14:tracePt t="84355" x="5391150" y="3073400"/>
          <p14:tracePt t="84372" x="5378450" y="3060700"/>
          <p14:tracePt t="84389" x="5365750" y="3060700"/>
          <p14:tracePt t="84405" x="5346700" y="3060700"/>
          <p14:tracePt t="84423" x="5327650" y="3060700"/>
          <p14:tracePt t="84439" x="5302250" y="3060700"/>
          <p14:tracePt t="84456" x="5270500" y="3060700"/>
          <p14:tracePt t="84472" x="5245100" y="3060700"/>
          <p14:tracePt t="84489" x="5226050" y="3060700"/>
          <p14:tracePt t="84506" x="5213350" y="3067050"/>
          <p14:tracePt t="84522" x="5200650" y="3067050"/>
          <p14:tracePt t="84539" x="5194300" y="3067050"/>
          <p14:tracePt t="84795" x="5187950" y="3073400"/>
          <p14:tracePt t="87394" x="5213350" y="3073400"/>
          <p14:tracePt t="87402" x="5226050" y="3092450"/>
          <p14:tracePt t="87409" x="5251450" y="3098800"/>
          <p14:tracePt t="87418" x="5276850" y="3105150"/>
          <p14:tracePt t="87435" x="5308600" y="3124200"/>
          <p14:tracePt t="87451" x="5365750" y="3130550"/>
          <p14:tracePt t="87468" x="5391150" y="3130550"/>
          <p14:tracePt t="87692" x="5397500" y="3155950"/>
          <p14:tracePt t="87699" x="5359400" y="3251200"/>
          <p14:tracePt t="87710" x="5289550" y="3371850"/>
          <p14:tracePt t="87718" x="5149850" y="3549650"/>
          <p14:tracePt t="87735" x="4908550" y="3771900"/>
          <p14:tracePt t="87752" x="4654550" y="3930650"/>
          <p14:tracePt t="87768" x="4318000" y="4070350"/>
          <p14:tracePt t="87786" x="4121150" y="4159250"/>
          <p14:tracePt t="87802" x="3937000" y="4191000"/>
          <p14:tracePt t="87818" x="3778250" y="4197350"/>
          <p14:tracePt t="87835" x="3619500" y="4197350"/>
          <p14:tracePt t="87852" x="3498850" y="4197350"/>
          <p14:tracePt t="87869" x="3384550" y="4197350"/>
          <p14:tracePt t="87885" x="3270250" y="4197350"/>
          <p14:tracePt t="87902" x="3168650" y="4184650"/>
          <p14:tracePt t="87919" x="3067050" y="4152900"/>
          <p14:tracePt t="87935" x="2984500" y="4114800"/>
          <p14:tracePt t="87954" x="2851150" y="4064000"/>
          <p14:tracePt t="87969" x="2647950" y="3987800"/>
          <p14:tracePt t="87985" x="2508250" y="3968750"/>
          <p14:tracePt t="88002" x="2387600" y="3949700"/>
          <p14:tracePt t="88019" x="2311400" y="3937000"/>
          <p14:tracePt t="88038" x="2305050" y="3937000"/>
          <p14:tracePt t="88053" x="2209800" y="3930650"/>
          <p14:tracePt t="88069" x="2101850" y="3898900"/>
          <p14:tracePt t="88086" x="1955800" y="3854450"/>
          <p14:tracePt t="88102" x="1797050" y="3810000"/>
          <p14:tracePt t="88119" x="1612900" y="3759200"/>
          <p14:tracePt t="88126" x="1536700" y="3733800"/>
          <p14:tracePt t="88135" x="1447800" y="3714750"/>
          <p14:tracePt t="88153" x="1206500" y="3638550"/>
          <p14:tracePt t="88169" x="1054100" y="3568700"/>
          <p14:tracePt t="88185" x="889000" y="3530600"/>
          <p14:tracePt t="88202" x="787400" y="3505200"/>
          <p14:tracePt t="88219" x="730250" y="3486150"/>
          <p14:tracePt t="88235" x="723900" y="3486150"/>
          <p14:tracePt t="88252" x="717550" y="3479800"/>
          <p14:tracePt t="88285" x="711200" y="3473450"/>
          <p14:tracePt t="88395" x="698500" y="3473450"/>
          <p14:tracePt t="88402" x="685800" y="3473450"/>
          <p14:tracePt t="88418" x="666750" y="3473450"/>
          <p14:tracePt t="88425" x="654050" y="3479800"/>
          <p14:tracePt t="88436" x="647700" y="3498850"/>
          <p14:tracePt t="88452" x="622300" y="3536950"/>
          <p14:tracePt t="88469" x="603250" y="3581400"/>
          <p14:tracePt t="88486" x="603250" y="3600450"/>
          <p14:tracePt t="88503" x="603250" y="3613150"/>
          <p14:tracePt t="88536" x="603250" y="3625850"/>
          <p14:tracePt t="88562" x="609600" y="3625850"/>
          <p14:tracePt t="88589" x="615950" y="3625850"/>
          <p14:tracePt t="88619" x="622300" y="3625850"/>
          <p14:tracePt t="89211" x="603250" y="3625850"/>
          <p14:tracePt t="89219" x="577850" y="3625850"/>
          <p14:tracePt t="89226" x="546100" y="3625850"/>
          <p14:tracePt t="89238" x="514350" y="3625850"/>
          <p14:tracePt t="89251" x="450850" y="3625850"/>
          <p14:tracePt t="89268" x="438150" y="3625850"/>
          <p14:tracePt t="90284" x="450850" y="3625850"/>
          <p14:tracePt t="90292" x="469900" y="3625850"/>
          <p14:tracePt t="90298" x="495300" y="3625850"/>
          <p14:tracePt t="90309" x="520700" y="3625850"/>
          <p14:tracePt t="90326" x="565150" y="3625850"/>
          <p14:tracePt t="90343" x="635000" y="3625850"/>
          <p14:tracePt t="90359" x="685800" y="3625850"/>
          <p14:tracePt t="90376" x="736600" y="3625850"/>
          <p14:tracePt t="90393" x="749300" y="3625850"/>
          <p14:tracePt t="90409" x="762000" y="3625850"/>
          <p14:tracePt t="90543" x="768350" y="3625850"/>
          <p14:tracePt t="90557" x="774700" y="3625850"/>
          <p14:tracePt t="90565" x="781050" y="3625850"/>
          <p14:tracePt t="90576" x="787400" y="3625850"/>
          <p14:tracePt t="90593" x="806450" y="3625850"/>
          <p14:tracePt t="90609" x="825500" y="3613150"/>
          <p14:tracePt t="90626" x="831850" y="3613150"/>
          <p14:tracePt t="90643" x="838200" y="3606800"/>
          <p14:tracePt t="90782" x="844550" y="3606800"/>
          <p14:tracePt t="90828" x="850900" y="3600450"/>
          <p14:tracePt t="90852" x="857250" y="3600450"/>
          <p14:tracePt t="90859" x="869950" y="3594100"/>
          <p14:tracePt t="90867" x="882650" y="3581400"/>
          <p14:tracePt t="90876" x="895350" y="3581400"/>
          <p14:tracePt t="90893" x="965200" y="3549650"/>
          <p14:tracePt t="90910" x="1009650" y="3543300"/>
          <p14:tracePt t="90926" x="1054100" y="3530600"/>
          <p14:tracePt t="90943" x="1111250" y="3511550"/>
          <p14:tracePt t="90960" x="1162050" y="3498850"/>
          <p14:tracePt t="90977" x="1193800" y="3486150"/>
          <p14:tracePt t="90995" x="1231900" y="3486150"/>
          <p14:tracePt t="91302" x="1244600" y="3486150"/>
          <p14:tracePt t="91310" x="1250950" y="3486150"/>
          <p14:tracePt t="91326" x="1263650" y="3486150"/>
          <p14:tracePt t="91339" x="1276350" y="3479800"/>
          <p14:tracePt t="91349" x="1282700" y="3479800"/>
          <p14:tracePt t="91360" x="1289050" y="3479800"/>
          <p14:tracePt t="91377" x="1314450" y="3479800"/>
          <p14:tracePt t="91394" x="1339850" y="3479800"/>
          <p14:tracePt t="91410" x="1428750" y="3479800"/>
          <p14:tracePt t="91427" x="1492250" y="3479800"/>
          <p14:tracePt t="91444" x="1549400" y="3479800"/>
          <p14:tracePt t="91461" x="1568450" y="3479800"/>
          <p14:tracePt t="91477" x="1581150" y="3479800"/>
          <p14:tracePt t="91942" x="1600200" y="3479800"/>
          <p14:tracePt t="91950" x="1606550" y="3479800"/>
          <p14:tracePt t="91958" x="1631950" y="3479800"/>
          <p14:tracePt t="91966" x="1657350" y="3479800"/>
          <p14:tracePt t="91983" x="1689100" y="3486150"/>
          <p14:tracePt t="92000" x="1727200" y="3486150"/>
          <p14:tracePt t="92017" x="1752600" y="3486150"/>
          <p14:tracePt t="92033" x="1771650" y="3492500"/>
          <p14:tracePt t="92116" x="1778000" y="3492500"/>
          <p14:tracePt t="92140" x="1784350" y="3492500"/>
          <p14:tracePt t="92157" x="1797050" y="3492500"/>
          <p14:tracePt t="92163" x="1803400" y="3492500"/>
          <p14:tracePt t="92172" x="1809750" y="3492500"/>
          <p14:tracePt t="92183" x="1816100" y="3492500"/>
          <p14:tracePt t="92200" x="1828800" y="3492500"/>
          <p14:tracePt t="92218" x="1847850" y="3492500"/>
          <p14:tracePt t="92233" x="1854200" y="3492500"/>
          <p14:tracePt t="92250" x="1866900" y="3492500"/>
          <p14:tracePt t="92582" x="1873250" y="3498850"/>
          <p14:tracePt t="92590" x="1885950" y="3511550"/>
          <p14:tracePt t="92596" x="1898650" y="3524250"/>
          <p14:tracePt t="92630" x="1898650" y="3530600"/>
          <p14:tracePt t="92903" x="1905000" y="3536950"/>
          <p14:tracePt t="92908" x="1911350" y="3536950"/>
          <p14:tracePt t="92917" x="1943100" y="3536950"/>
          <p14:tracePt t="92927" x="2000250" y="3536950"/>
          <p14:tracePt t="92944" x="2165350" y="3536950"/>
          <p14:tracePt t="92961" x="2349500" y="3536950"/>
          <p14:tracePt t="92977" x="2533650" y="3536950"/>
          <p14:tracePt t="92994" x="2673350" y="3536950"/>
          <p14:tracePt t="93011" x="2711450" y="3530600"/>
          <p14:tracePt t="93027" x="2724150" y="3524250"/>
          <p14:tracePt t="93063" x="2724150" y="3517900"/>
          <p14:tracePt t="93084" x="2724150" y="3511550"/>
          <p14:tracePt t="93135" x="2711450" y="3511550"/>
          <p14:tracePt t="93158" x="2705100" y="3511550"/>
          <p14:tracePt t="93294" x="2711450" y="3505200"/>
          <p14:tracePt t="93300" x="2717800" y="3505200"/>
          <p14:tracePt t="93311" x="2743200" y="3498850"/>
          <p14:tracePt t="93328" x="2851150" y="3498850"/>
          <p14:tracePt t="93344" x="2990850" y="3498850"/>
          <p14:tracePt t="93361" x="3117850" y="3498850"/>
          <p14:tracePt t="93377" x="3251200" y="3498850"/>
          <p14:tracePt t="93394" x="3352800" y="3498850"/>
          <p14:tracePt t="93411" x="3359150" y="3498850"/>
          <p14:tracePt t="94200" x="3359150" y="3511550"/>
          <p14:tracePt t="94205" x="3308350" y="3517900"/>
          <p14:tracePt t="94214" x="3263900" y="3530600"/>
          <p14:tracePt t="94224" x="3206750" y="3549650"/>
          <p14:tracePt t="94241" x="3111500" y="3562350"/>
          <p14:tracePt t="94262" x="2952750" y="3562350"/>
          <p14:tracePt t="94274" x="2774950" y="3562350"/>
          <p14:tracePt t="94293" x="2559050" y="3549650"/>
          <p14:tracePt t="94307" x="2266950" y="3524250"/>
          <p14:tracePt t="94324" x="2133600" y="3505200"/>
          <p14:tracePt t="94341" x="2076450" y="3505200"/>
          <p14:tracePt t="94357" x="2070100" y="3505200"/>
          <p14:tracePt t="94517" x="2063750" y="3505200"/>
          <p14:tracePt t="94525" x="2057400" y="3505200"/>
          <p14:tracePt t="94533" x="2032000" y="3505200"/>
          <p14:tracePt t="94541" x="2019300" y="3505200"/>
          <p14:tracePt t="94558" x="1974850" y="3498850"/>
          <p14:tracePt t="94574" x="1898650" y="3498850"/>
          <p14:tracePt t="94591" x="1835150" y="3498850"/>
          <p14:tracePt t="94608" x="1803400" y="3498850"/>
          <p14:tracePt t="94624" x="1778000" y="3498850"/>
          <p14:tracePt t="94719" x="1771650" y="3498850"/>
          <p14:tracePt t="94729" x="1758950" y="3498850"/>
          <p14:tracePt t="94752" x="1752600" y="3498850"/>
          <p14:tracePt t="94757" x="1746250" y="3498850"/>
          <p14:tracePt t="94765" x="1739900" y="3505200"/>
          <p14:tracePt t="94774" x="1727200" y="3511550"/>
          <p14:tracePt t="94791" x="1682750" y="3524250"/>
          <p14:tracePt t="94808" x="1644650" y="3543300"/>
          <p14:tracePt t="94825" x="1581150" y="3575050"/>
          <p14:tracePt t="94841" x="1543050" y="3600450"/>
          <p14:tracePt t="94858" x="1524000" y="3600450"/>
          <p14:tracePt t="94874" x="1517650" y="3600450"/>
          <p14:tracePt t="95630" x="1511300" y="3600450"/>
          <p14:tracePt t="95637" x="1485900" y="3600450"/>
          <p14:tracePt t="95646" x="1447800" y="3600450"/>
          <p14:tracePt t="95657" x="1416050" y="3600450"/>
          <p14:tracePt t="95674" x="1257300" y="3600450"/>
          <p14:tracePt t="95691" x="1054100" y="3600450"/>
          <p14:tracePt t="95707" x="863600" y="3600450"/>
          <p14:tracePt t="95724" x="704850" y="3600450"/>
          <p14:tracePt t="95740" x="590550" y="3600450"/>
          <p14:tracePt t="95757" x="584200" y="3600450"/>
          <p14:tracePt t="97489" x="596900" y="3600450"/>
          <p14:tracePt t="97495" x="609600" y="3600450"/>
          <p14:tracePt t="97502" x="628650" y="3600450"/>
          <p14:tracePt t="97513" x="654050" y="3606800"/>
          <p14:tracePt t="97530" x="711200" y="3619500"/>
          <p14:tracePt t="97546" x="781050" y="3632200"/>
          <p14:tracePt t="97563" x="819150" y="3638550"/>
          <p14:tracePt t="97580" x="869950" y="3644900"/>
          <p14:tracePt t="97597" x="946150" y="3644900"/>
          <p14:tracePt t="97613" x="996950" y="3644900"/>
          <p14:tracePt t="97630" x="1073150" y="3644900"/>
          <p14:tracePt t="97647" x="1098550" y="3644900"/>
          <p14:tracePt t="97663" x="1123950" y="3644900"/>
          <p14:tracePt t="97680" x="1149350" y="3644900"/>
          <p14:tracePt t="97696" x="1181100" y="3644900"/>
          <p14:tracePt t="97713" x="1244600" y="3644900"/>
          <p14:tracePt t="97730" x="1320800" y="3644900"/>
          <p14:tracePt t="97746" x="1422400" y="3644900"/>
          <p14:tracePt t="97763" x="1562100" y="3644900"/>
          <p14:tracePt t="97780" x="1720850" y="3644900"/>
          <p14:tracePt t="97797" x="1993900" y="3644900"/>
          <p14:tracePt t="97813" x="2165350" y="3644900"/>
          <p14:tracePt t="97830" x="2292350" y="3644900"/>
          <p14:tracePt t="97847" x="2393950" y="3644900"/>
          <p14:tracePt t="97863" x="2470150" y="3644900"/>
          <p14:tracePt t="97880" x="2559050" y="3644900"/>
          <p14:tracePt t="97897" x="2635250" y="3644900"/>
          <p14:tracePt t="97914" x="2717800" y="3644900"/>
          <p14:tracePt t="97930" x="2825750" y="3644900"/>
          <p14:tracePt t="97947" x="2965450" y="3644900"/>
          <p14:tracePt t="97963" x="3136900" y="3644900"/>
          <p14:tracePt t="97980" x="3321050" y="3644900"/>
          <p14:tracePt t="97997" x="3536950" y="3644900"/>
          <p14:tracePt t="98013" x="3676650" y="3657600"/>
          <p14:tracePt t="98030" x="3746500" y="3657600"/>
          <p14:tracePt t="98047" x="3949700" y="3657600"/>
          <p14:tracePt t="98063" x="4064000" y="3657600"/>
          <p14:tracePt t="98080" x="4140200" y="3657600"/>
          <p14:tracePt t="98097" x="4197350" y="3657600"/>
          <p14:tracePt t="98113" x="4235450" y="3657600"/>
          <p14:tracePt t="98130" x="4260850" y="3663950"/>
          <p14:tracePt t="98137" x="4286250" y="3663950"/>
          <p14:tracePt t="98147" x="4292600" y="3670300"/>
          <p14:tracePt t="98163" x="4318000" y="3670300"/>
          <p14:tracePt t="98180" x="4343400" y="3670300"/>
          <p14:tracePt t="98197" x="4381500" y="3676650"/>
          <p14:tracePt t="98213" x="4451350" y="3689350"/>
          <p14:tracePt t="98230" x="4508500" y="3689350"/>
          <p14:tracePt t="98247" x="4552950" y="3689350"/>
          <p14:tracePt t="98263" x="4622800" y="3702050"/>
          <p14:tracePt t="98280" x="4673600" y="3708400"/>
          <p14:tracePt t="98297" x="4711700" y="3708400"/>
          <p14:tracePt t="98314" x="4743450" y="3708400"/>
          <p14:tracePt t="98330" x="4762500" y="3708400"/>
          <p14:tracePt t="98347" x="4768850" y="3708400"/>
          <p14:tracePt t="98364" x="4775200" y="3708400"/>
          <p14:tracePt t="98380" x="4781550" y="3708400"/>
          <p14:tracePt t="98407" x="4787900" y="3708400"/>
          <p14:tracePt t="99106" x="4806950" y="3708400"/>
          <p14:tracePt t="99114" x="4832350" y="3708400"/>
          <p14:tracePt t="99122" x="4864100" y="3708400"/>
          <p14:tracePt t="99131" x="4902200" y="3708400"/>
          <p14:tracePt t="99148" x="5022850" y="3708400"/>
          <p14:tracePt t="99164" x="5187950" y="3714750"/>
          <p14:tracePt t="99182" x="5537200" y="3759200"/>
          <p14:tracePt t="99198" x="5721350" y="3784600"/>
          <p14:tracePt t="99214" x="5816600" y="3790950"/>
          <p14:tracePt t="99231" x="5873750" y="3790950"/>
          <p14:tracePt t="99248" x="5886450" y="3790950"/>
          <p14:tracePt t="99264" x="5892800" y="3790950"/>
          <p14:tracePt t="99281" x="5899150" y="3790950"/>
          <p14:tracePt t="99298" x="5905500" y="3790950"/>
          <p14:tracePt t="99315" x="5918200" y="3778250"/>
          <p14:tracePt t="99331" x="5943600" y="3765550"/>
          <p14:tracePt t="99348" x="5969000" y="3746500"/>
          <p14:tracePt t="99364" x="6013450" y="3733800"/>
          <p14:tracePt t="99382" x="6102350" y="3721100"/>
          <p14:tracePt t="99398" x="6210300" y="3714750"/>
          <p14:tracePt t="99415" x="6350000" y="3695700"/>
          <p14:tracePt t="99431" x="6515100" y="3670300"/>
          <p14:tracePt t="99448" x="6635750" y="3644900"/>
          <p14:tracePt t="99465" x="6699250" y="3638550"/>
          <p14:tracePt t="99481" x="6705600" y="3638550"/>
          <p14:tracePt t="102650" x="6699250" y="3638550"/>
          <p14:tracePt t="102664" x="6692900" y="3638550"/>
          <p14:tracePt t="102679" x="6686550" y="3638550"/>
          <p14:tracePt t="102689" x="6680200" y="3638550"/>
          <p14:tracePt t="102728" x="6673850" y="3638550"/>
          <p14:tracePt t="102785" x="6667500" y="3638550"/>
          <p14:tracePt t="102794" x="6661150" y="3638550"/>
          <p14:tracePt t="102811" x="6654800" y="3638550"/>
          <p14:tracePt t="102816" x="6648450" y="3638550"/>
          <p14:tracePt t="102833" x="6635750" y="3638550"/>
          <p14:tracePt t="102849" x="6629400" y="3638550"/>
          <p14:tracePt t="102865" x="6623050" y="3638550"/>
          <p14:tracePt t="102881" x="6616700" y="3638550"/>
          <p14:tracePt t="103073" x="6610350" y="3638550"/>
          <p14:tracePt t="103081" x="6604000" y="3638550"/>
          <p14:tracePt t="103088" x="6591300" y="3638550"/>
          <p14:tracePt t="103098" x="6584950" y="3638550"/>
          <p14:tracePt t="103113" x="6559550" y="3638550"/>
          <p14:tracePt t="103130" x="6553200" y="3638550"/>
          <p14:tracePt t="103137" x="6540500" y="3638550"/>
          <p14:tracePt t="103505" x="6534150" y="3638550"/>
          <p14:tracePt t="103580" x="6527800" y="3638550"/>
          <p14:tracePt t="103609" x="6521450" y="3638550"/>
          <p14:tracePt t="103619" x="6515100" y="3638550"/>
          <p14:tracePt t="103624" x="6508750" y="3638550"/>
          <p14:tracePt t="103636" x="6502400" y="3638550"/>
          <p14:tracePt t="103645" x="6483350" y="3638550"/>
          <p14:tracePt t="103662" x="6457950" y="3638550"/>
          <p14:tracePt t="103679" x="6407150" y="3644900"/>
          <p14:tracePt t="103696" x="6356350" y="3657600"/>
          <p14:tracePt t="103712" x="6223000" y="3670300"/>
          <p14:tracePt t="103729" x="6102350" y="3670300"/>
          <p14:tracePt t="103746" x="5988050" y="3670300"/>
          <p14:tracePt t="103762" x="5880100" y="3670300"/>
          <p14:tracePt t="103779" x="5797550" y="3670300"/>
          <p14:tracePt t="103796" x="5727700" y="3683000"/>
          <p14:tracePt t="103812" x="5638800" y="3683000"/>
          <p14:tracePt t="103829" x="5543550" y="3683000"/>
          <p14:tracePt t="103846" x="5397500" y="3683000"/>
          <p14:tracePt t="103862" x="5257800" y="3702050"/>
          <p14:tracePt t="103880" x="4997450" y="3727450"/>
          <p14:tracePt t="103896" x="4902200" y="3740150"/>
          <p14:tracePt t="103913" x="4514850" y="3740150"/>
          <p14:tracePt t="103929" x="4267200" y="3740150"/>
          <p14:tracePt t="103946" x="4000500" y="3752850"/>
          <p14:tracePt t="103962" x="3810000" y="3784600"/>
          <p14:tracePt t="103980" x="3638550" y="3810000"/>
          <p14:tracePt t="103996" x="3479800" y="3835400"/>
          <p14:tracePt t="104012" x="3346450" y="3873500"/>
          <p14:tracePt t="104029" x="3225800" y="3898900"/>
          <p14:tracePt t="104046" x="3098800" y="3911600"/>
          <p14:tracePt t="104063" x="2946400" y="3917950"/>
          <p14:tracePt t="104081" x="2698750" y="3956050"/>
          <p14:tracePt t="104096" x="2508250" y="3962400"/>
          <p14:tracePt t="104113" x="2336800" y="4000500"/>
          <p14:tracePt t="104129" x="2178050" y="4025900"/>
          <p14:tracePt t="104137" x="2114550" y="4032250"/>
          <p14:tracePt t="104146" x="2057400" y="4032250"/>
          <p14:tracePt t="104163" x="1962150" y="4044950"/>
          <p14:tracePt t="104179" x="1885950" y="4076700"/>
          <p14:tracePt t="104196" x="1835150" y="4095750"/>
          <p14:tracePt t="104213" x="1797050" y="4108450"/>
          <p14:tracePt t="104230" x="1758950" y="4127500"/>
          <p14:tracePt t="104246" x="1720850" y="4133850"/>
          <p14:tracePt t="104264" x="1651000" y="4159250"/>
          <p14:tracePt t="104280" x="1574800" y="4165600"/>
          <p14:tracePt t="104296" x="1454150" y="4178300"/>
          <p14:tracePt t="104313" x="1384300" y="4178300"/>
          <p14:tracePt t="104329" x="1320800" y="4178300"/>
          <p14:tracePt t="104346" x="1244600" y="4178300"/>
          <p14:tracePt t="104363" x="1174750" y="4191000"/>
          <p14:tracePt t="104379" x="1143000" y="4197350"/>
          <p14:tracePt t="104396" x="1117600" y="4197350"/>
          <p14:tracePt t="104413" x="1104900" y="4203700"/>
          <p14:tracePt t="104446" x="1066800" y="4210050"/>
          <p14:tracePt t="104464" x="1035050" y="4210050"/>
          <p14:tracePt t="104480" x="984250" y="4222750"/>
          <p14:tracePt t="104496" x="933450" y="4229100"/>
          <p14:tracePt t="104513" x="914400" y="4235450"/>
          <p14:tracePt t="104546" x="908050" y="4235450"/>
          <p14:tracePt t="104572" x="901700" y="4235450"/>
          <p14:tracePt t="104596" x="895350" y="4235450"/>
          <p14:tracePt t="104708" x="889000" y="4235450"/>
          <p14:tracePt t="104739" x="882650" y="4229100"/>
          <p14:tracePt t="104868" x="876300" y="4229100"/>
          <p14:tracePt t="104884" x="869950" y="4229100"/>
          <p14:tracePt t="104890" x="857250" y="4222750"/>
          <p14:tracePt t="104906" x="844550" y="4216400"/>
          <p14:tracePt t="104922" x="831850" y="4216400"/>
          <p14:tracePt t="104942" x="831850" y="4210050"/>
          <p14:tracePt t="105078" x="831850" y="4203700"/>
          <p14:tracePt t="105098" x="825500" y="4203700"/>
          <p14:tracePt t="105306" x="825500" y="4191000"/>
          <p14:tracePt t="105330" x="825500" y="4184650"/>
          <p14:tracePt t="105338" x="825500" y="4178300"/>
          <p14:tracePt t="105717" x="838200" y="4178300"/>
          <p14:tracePt t="105724" x="844550" y="4178300"/>
          <p14:tracePt t="105732" x="850900" y="4184650"/>
          <p14:tracePt t="105748" x="889000" y="4191000"/>
          <p14:tracePt t="105764" x="920750" y="4203700"/>
          <p14:tracePt t="105781" x="958850" y="4216400"/>
          <p14:tracePt t="105798" x="977900" y="4216400"/>
          <p14:tracePt t="105814" x="990600" y="4222750"/>
          <p14:tracePt t="106036" x="996950" y="4222750"/>
          <p14:tracePt t="106058" x="1009650" y="4222750"/>
          <p14:tracePt t="106075" x="1016000" y="4222750"/>
          <p14:tracePt t="106091" x="1028700" y="4222750"/>
          <p14:tracePt t="106116" x="1041400" y="4222750"/>
          <p14:tracePt t="106122" x="1047750" y="4216400"/>
          <p14:tracePt t="106138" x="1054100" y="4216400"/>
          <p14:tracePt t="106149" x="1060450" y="4216400"/>
          <p14:tracePt t="106164" x="1066800" y="4210050"/>
          <p14:tracePt t="106196" x="1079500" y="4210050"/>
          <p14:tracePt t="106203" x="1079500" y="4203700"/>
          <p14:tracePt t="106234" x="1085850" y="4203700"/>
          <p14:tracePt t="106250" x="1098550" y="4203700"/>
          <p14:tracePt t="106274" x="1104900" y="4203700"/>
          <p14:tracePt t="106283" x="1117600" y="4191000"/>
          <p14:tracePt t="106303" x="1136650" y="4184650"/>
          <p14:tracePt t="106319" x="1143000" y="4178300"/>
          <p14:tracePt t="106335" x="1162050" y="4171950"/>
          <p14:tracePt t="106339" x="1174750" y="4165600"/>
          <p14:tracePt t="106350" x="1181100" y="4165600"/>
          <p14:tracePt t="106360" x="1200150" y="4159250"/>
          <p14:tracePt t="106377" x="1257300" y="4146550"/>
          <p14:tracePt t="106394" x="1314450" y="4133850"/>
          <p14:tracePt t="106410" x="1371600" y="4127500"/>
          <p14:tracePt t="106427" x="1428750" y="4127500"/>
          <p14:tracePt t="106444" x="1473200" y="4114800"/>
          <p14:tracePt t="106461" x="1492250" y="4114800"/>
          <p14:tracePt t="106478" x="1504950" y="4102100"/>
          <p14:tracePt t="106931" x="1511300" y="4095750"/>
          <p14:tracePt t="106939" x="1517650" y="4095750"/>
          <p14:tracePt t="106946" x="1536700" y="4095750"/>
          <p14:tracePt t="106955" x="1555750" y="4095750"/>
          <p14:tracePt t="106972" x="1651000" y="4095750"/>
          <p14:tracePt t="106989" x="1778000" y="4095750"/>
          <p14:tracePt t="107006" x="1936750" y="4095750"/>
          <p14:tracePt t="107022" x="2070100" y="4095750"/>
          <p14:tracePt t="107039" x="2209800" y="4095750"/>
          <p14:tracePt t="107056" x="2260600" y="4095750"/>
          <p14:tracePt t="107073" x="2279650" y="4095750"/>
          <p14:tracePt t="107089" x="2286000" y="4095750"/>
          <p14:tracePt t="107380" x="2298700" y="4095750"/>
          <p14:tracePt t="107396" x="2311400" y="4095750"/>
          <p14:tracePt t="107403" x="2336800" y="4095750"/>
          <p14:tracePt t="107411" x="2355850" y="4095750"/>
          <p14:tracePt t="107420" x="2387600" y="4095750"/>
          <p14:tracePt t="107437" x="2463800" y="4095750"/>
          <p14:tracePt t="107454" x="2559050" y="4095750"/>
          <p14:tracePt t="107470" x="2603500" y="4095750"/>
          <p14:tracePt t="107487" x="2609850" y="4095750"/>
          <p14:tracePt t="107723" x="2603500" y="4095750"/>
          <p14:tracePt t="107741" x="2597150" y="4095750"/>
          <p14:tracePt t="107763" x="2584450" y="4095750"/>
          <p14:tracePt t="107774" x="2578100" y="4095750"/>
          <p14:tracePt t="107790" x="2571750" y="4095750"/>
          <p14:tracePt t="107798" x="2559050" y="4095750"/>
          <p14:tracePt t="107823" x="2552700" y="4095750"/>
          <p14:tracePt t="107831" x="2546350" y="4095750"/>
          <p14:tracePt t="107837" x="2540000" y="4095750"/>
          <p14:tracePt t="107854" x="2520950" y="4095750"/>
          <p14:tracePt t="107870" x="2501900" y="4102100"/>
          <p14:tracePt t="107887" x="2476500" y="4114800"/>
          <p14:tracePt t="107904" x="2451100" y="4121150"/>
          <p14:tracePt t="107920" x="2438400" y="4127500"/>
          <p14:tracePt t="107937" x="2432050" y="4133850"/>
          <p14:tracePt t="107980" x="2425700" y="4133850"/>
          <p14:tracePt t="107996" x="2419350" y="4133850"/>
          <p14:tracePt t="108068" x="2425700" y="4133850"/>
          <p14:tracePt t="108083" x="2444750" y="4133850"/>
          <p14:tracePt t="108094" x="2463800" y="4133850"/>
          <p14:tracePt t="108099" x="2489200" y="4133850"/>
          <p14:tracePt t="108112" x="2527300" y="4133850"/>
          <p14:tracePt t="108121" x="2590800" y="4133850"/>
          <p14:tracePt t="108139" x="2781300" y="4133850"/>
          <p14:tracePt t="108154" x="2914650" y="4102100"/>
          <p14:tracePt t="108171" x="2984500" y="4070350"/>
          <p14:tracePt t="108187" x="3022600" y="4057650"/>
          <p14:tracePt t="108204" x="3035300" y="4051300"/>
          <p14:tracePt t="108557" x="3041650" y="4051300"/>
          <p14:tracePt t="108587" x="3041650" y="4064000"/>
          <p14:tracePt t="108596" x="3041650" y="4070350"/>
          <p14:tracePt t="108783" x="3035300" y="4076700"/>
          <p14:tracePt t="108801" x="3028950" y="4076700"/>
          <p14:tracePt t="108814" x="3022600" y="4083050"/>
          <p14:tracePt t="108830" x="3003550" y="4083050"/>
          <p14:tracePt t="108846" x="2990850" y="4089400"/>
          <p14:tracePt t="109151" x="2990850" y="4095750"/>
          <p14:tracePt t="109166" x="2990850" y="4102100"/>
          <p14:tracePt t="109180" x="2990850" y="4108450"/>
          <p14:tracePt t="109188" x="2990850" y="4114800"/>
          <p14:tracePt t="109215" x="2990850" y="4121150"/>
          <p14:tracePt t="109583" x="3003550" y="4121150"/>
          <p14:tracePt t="109591" x="3035300" y="4121150"/>
          <p14:tracePt t="109600" x="3086100" y="4121150"/>
          <p14:tracePt t="109608" x="3130550" y="4121150"/>
          <p14:tracePt t="109625" x="3213100" y="4121150"/>
          <p14:tracePt t="109632" x="3270250" y="4121150"/>
          <p14:tracePt t="109642" x="3321050" y="4121150"/>
          <p14:tracePt t="109658" x="3390900" y="4121150"/>
          <p14:tracePt t="109675" x="3435350" y="4121150"/>
          <p14:tracePt t="109708" x="3441700" y="4121150"/>
          <p14:tracePt t="109725" x="3448050" y="4127500"/>
          <p14:tracePt t="109742" x="3473450" y="4140200"/>
          <p14:tracePt t="109758" x="3492500" y="4146550"/>
          <p14:tracePt t="109775" x="3524250" y="4152900"/>
          <p14:tracePt t="109791" x="3581400" y="4152900"/>
          <p14:tracePt t="109808" x="3638550" y="4159250"/>
          <p14:tracePt t="109825" x="3676650" y="4171950"/>
          <p14:tracePt t="109842" x="3708400" y="4178300"/>
          <p14:tracePt t="109859" x="3746500" y="4178300"/>
          <p14:tracePt t="109875" x="3765550" y="4184650"/>
          <p14:tracePt t="109892" x="3797300" y="4197350"/>
          <p14:tracePt t="109908" x="3816350" y="4203700"/>
          <p14:tracePt t="109925" x="3835400" y="4203700"/>
          <p14:tracePt t="109941" x="3848100" y="4210050"/>
          <p14:tracePt t="109958" x="3867150" y="4210050"/>
          <p14:tracePt t="109975" x="3892550" y="4216400"/>
          <p14:tracePt t="109992" x="3937000" y="4229100"/>
          <p14:tracePt t="110008" x="3975100" y="4229100"/>
          <p14:tracePt t="110025" x="4000500" y="4229100"/>
          <p14:tracePt t="110042" x="4013200" y="4229100"/>
          <p14:tracePt t="112152" x="4013200" y="4235450"/>
          <p14:tracePt t="112176" x="4006850" y="4235450"/>
          <p14:tracePt t="112184" x="3987800" y="4235450"/>
          <p14:tracePt t="112188" x="3968750" y="4235450"/>
          <p14:tracePt t="112199" x="3937000" y="4235450"/>
          <p14:tracePt t="112211" x="3892550" y="4235450"/>
          <p14:tracePt t="112228" x="3708400" y="4235450"/>
          <p14:tracePt t="112245" x="3581400" y="4235450"/>
          <p14:tracePt t="112261" x="3517900" y="4235450"/>
          <p14:tracePt t="112278" x="3473450" y="4229100"/>
          <p14:tracePt t="112295" x="3460750" y="4222750"/>
          <p14:tracePt t="112365" x="3441700" y="4222750"/>
          <p14:tracePt t="112374" x="3435350" y="4222750"/>
          <p14:tracePt t="112384" x="3416300" y="4222750"/>
          <p14:tracePt t="112395" x="3384550" y="4222750"/>
          <p14:tracePt t="112412" x="3359150" y="4222750"/>
          <p14:tracePt t="112428" x="3276600" y="4222750"/>
          <p14:tracePt t="112445" x="3168650" y="4222750"/>
          <p14:tracePt t="112462" x="3041650" y="4222750"/>
          <p14:tracePt t="112478" x="2895600" y="4222750"/>
          <p14:tracePt t="112495" x="2825750" y="4222750"/>
          <p14:tracePt t="112512" x="2819400" y="4222750"/>
          <p14:tracePt t="112581" x="2813050" y="4216400"/>
          <p14:tracePt t="112622" x="2813050" y="4210050"/>
          <p14:tracePt t="112736" x="2813050" y="4203700"/>
          <p14:tracePt t="112839" x="2806700" y="4203700"/>
          <p14:tracePt t="112847" x="2794000" y="4197350"/>
          <p14:tracePt t="112852" x="2787650" y="4197350"/>
          <p14:tracePt t="112862" x="2774950" y="4197350"/>
          <p14:tracePt t="112879" x="2762250" y="4197350"/>
          <p14:tracePt t="112895" x="2755900" y="4197350"/>
          <p14:tracePt t="112912" x="2749550" y="4197350"/>
          <p14:tracePt t="113132" x="2755900" y="4197350"/>
          <p14:tracePt t="113142" x="2774950" y="4197350"/>
          <p14:tracePt t="113148" x="2781300" y="4197350"/>
          <p14:tracePt t="113158" x="2806700" y="4197350"/>
          <p14:tracePt t="113173" x="2870200" y="4197350"/>
          <p14:tracePt t="113189" x="2946400" y="4197350"/>
          <p14:tracePt t="113206" x="3041650" y="4197350"/>
          <p14:tracePt t="113223" x="3130550" y="4197350"/>
          <p14:tracePt t="113239" x="3187700" y="4197350"/>
          <p14:tracePt t="113256" x="3213100" y="4197350"/>
          <p14:tracePt t="113273" x="3219450" y="4197350"/>
          <p14:tracePt t="113341" x="3232150" y="4197350"/>
          <p14:tracePt t="113364" x="3238500" y="4191000"/>
          <p14:tracePt t="113405" x="3244850" y="4191000"/>
          <p14:tracePt t="113413" x="3257550" y="4191000"/>
          <p14:tracePt t="113430" x="3270250" y="4191000"/>
          <p14:tracePt t="113439" x="3289300" y="4191000"/>
          <p14:tracePt t="113456" x="3327400" y="4191000"/>
          <p14:tracePt t="113473" x="3390900" y="4191000"/>
          <p14:tracePt t="113490" x="3460750" y="4191000"/>
          <p14:tracePt t="113506" x="3536950" y="4191000"/>
          <p14:tracePt t="113524" x="3613150" y="4191000"/>
          <p14:tracePt t="113541" x="3676650" y="4191000"/>
          <p14:tracePt t="113556" x="3759200" y="4191000"/>
          <p14:tracePt t="113573" x="3790950" y="4191000"/>
          <p14:tracePt t="113590" x="3803650" y="4191000"/>
          <p14:tracePt t="113606" x="3810000" y="4191000"/>
          <p14:tracePt t="113646" x="3822700" y="4191000"/>
          <p14:tracePt t="113663" x="3829050" y="4191000"/>
          <p14:tracePt t="113679" x="3848100" y="4191000"/>
          <p14:tracePt t="113697" x="3867150" y="4184650"/>
          <p14:tracePt t="113707" x="3873500" y="4178300"/>
          <p14:tracePt t="113724" x="3898900" y="4171950"/>
          <p14:tracePt t="113742" x="3937000" y="4165600"/>
          <p14:tracePt t="113757" x="3962400" y="4152900"/>
          <p14:tracePt t="113773" x="3981450" y="4146550"/>
          <p14:tracePt t="113790" x="3994150" y="4140200"/>
          <p14:tracePt t="113823" x="3956050" y="4133850"/>
          <p14:tracePt t="113841" x="3733800" y="4070350"/>
          <p14:tracePt t="113857" x="3632200" y="4044950"/>
          <p14:tracePt t="114217" x="3632200" y="4038600"/>
          <p14:tracePt t="114224" x="3632200" y="4032250"/>
          <p14:tracePt t="114234" x="3632200" y="4025900"/>
          <p14:tracePt t="114241" x="3632200" y="4019550"/>
          <p14:tracePt t="114258" x="3632200" y="4006850"/>
          <p14:tracePt t="114275" x="3638550" y="4000500"/>
          <p14:tracePt t="114304" x="3638550" y="3994150"/>
          <p14:tracePt t="114318" x="3638550" y="3987800"/>
          <p14:tracePt t="114415" x="3644900" y="3987800"/>
          <p14:tracePt t="114431" x="3651250" y="3987800"/>
          <p14:tracePt t="114438" x="3663950" y="3987800"/>
          <p14:tracePt t="114454" x="3689350" y="3994150"/>
          <p14:tracePt t="114464" x="3714750" y="4000500"/>
          <p14:tracePt t="114475" x="3733800" y="4013200"/>
          <p14:tracePt t="114493" x="3765550" y="4025900"/>
          <p14:tracePt t="114509" x="3797300" y="4032250"/>
          <p14:tracePt t="114525" x="3822700" y="4044950"/>
          <p14:tracePt t="114577" x="3829050" y="4044950"/>
          <p14:tracePt t="115791" x="3829050" y="4051300"/>
          <p14:tracePt t="115799" x="3822700" y="4070350"/>
          <p14:tracePt t="115809" x="3816350" y="4076700"/>
          <p14:tracePt t="115823" x="3810000" y="4076700"/>
          <p14:tracePt t="116015" x="3810000" y="4083050"/>
          <p14:tracePt t="116040" x="3810000" y="4089400"/>
          <p14:tracePt t="116135" x="3803650" y="4089400"/>
          <p14:tracePt t="116167" x="3797300" y="4095750"/>
          <p14:tracePt t="116232" x="3797300" y="4102100"/>
          <p14:tracePt t="116247" x="3797300" y="4108450"/>
          <p14:tracePt t="116255" x="3797300" y="4121150"/>
          <p14:tracePt t="116262" x="3797300" y="4127500"/>
          <p14:tracePt t="116272" x="3797300" y="4133850"/>
          <p14:tracePt t="116295" x="3797300" y="4140200"/>
          <p14:tracePt t="116543" x="3797300" y="4146550"/>
          <p14:tracePt t="119532" x="3822700" y="4146550"/>
          <p14:tracePt t="119538" x="3879850" y="4146550"/>
          <p14:tracePt t="119547" x="3962400" y="4146550"/>
          <p14:tracePt t="119557" x="4057650" y="4146550"/>
          <p14:tracePt t="119575" x="4394200" y="4146550"/>
          <p14:tracePt t="119591" x="4565650" y="4184650"/>
          <p14:tracePt t="119608" x="4749800" y="4203700"/>
          <p14:tracePt t="119624" x="4959350" y="4235450"/>
          <p14:tracePt t="119641" x="5264150" y="4279900"/>
          <p14:tracePt t="119658" x="5721350" y="4343400"/>
          <p14:tracePt t="119674" x="6362700" y="4425950"/>
          <p14:tracePt t="119691" x="7016750" y="4540250"/>
          <p14:tracePt t="119708" x="7493000" y="4603750"/>
          <p14:tracePt t="119724" x="7905750" y="4667250"/>
          <p14:tracePt t="119741" x="8140700" y="4711700"/>
          <p14:tracePt t="119758" x="8280400" y="4730750"/>
          <p14:tracePt t="119774" x="8331200" y="4749800"/>
          <p14:tracePt t="119791" x="8337550" y="4749800"/>
          <p14:tracePt t="119865" x="8350250" y="4756150"/>
          <p14:tracePt t="119872" x="8356600" y="4756150"/>
          <p14:tracePt t="119881" x="8362950" y="4756150"/>
          <p14:tracePt t="119891" x="8382000" y="4762500"/>
          <p14:tracePt t="119908" x="8432800" y="4775200"/>
          <p14:tracePt t="119925" x="8489950" y="4787900"/>
          <p14:tracePt t="119941" x="8597900" y="4800600"/>
          <p14:tracePt t="119958" x="8743950" y="4819650"/>
          <p14:tracePt t="119975" x="8870950" y="4819650"/>
          <p14:tracePt t="119991" x="8947150" y="4819650"/>
          <p14:tracePt t="120008" x="8966200" y="4819650"/>
          <p14:tracePt t="120178" x="8947150" y="4819650"/>
          <p14:tracePt t="120184" x="8934450" y="4819650"/>
          <p14:tracePt t="120193" x="8883650" y="4813300"/>
          <p14:tracePt t="120208" x="8826500" y="4781550"/>
          <p14:tracePt t="120225" x="8769350" y="4775200"/>
          <p14:tracePt t="120241" x="8737600" y="4775200"/>
          <p14:tracePt t="120258" x="8699500" y="4775200"/>
          <p14:tracePt t="120275" x="8680450" y="4775200"/>
          <p14:tracePt t="120291" x="8667750" y="4775200"/>
          <p14:tracePt t="120309" x="8661400" y="4768850"/>
          <p14:tracePt t="120325" x="8629650" y="4762500"/>
          <p14:tracePt t="120342" x="8578850" y="4749800"/>
          <p14:tracePt t="120358" x="8528050" y="4730750"/>
          <p14:tracePt t="120375" x="8420100" y="4692650"/>
          <p14:tracePt t="120391" x="8343900" y="4679950"/>
          <p14:tracePt t="120408" x="8274050" y="4654550"/>
          <p14:tracePt t="120425" x="8210550" y="4641850"/>
          <p14:tracePt t="120441" x="8172450" y="4635500"/>
          <p14:tracePt t="120458" x="8147050" y="4629150"/>
          <p14:tracePt t="121293" x="8121650" y="4629150"/>
          <p14:tracePt t="121298" x="8058150" y="4629150"/>
          <p14:tracePt t="121308" x="7943850" y="4629150"/>
          <p14:tracePt t="121317" x="7696200" y="4603750"/>
          <p14:tracePt t="121334" x="6781800" y="4508500"/>
          <p14:tracePt t="121351" x="5803900" y="4425950"/>
          <p14:tracePt t="121367" x="5219700" y="4387850"/>
          <p14:tracePt t="121384" x="4978400" y="4387850"/>
          <p14:tracePt t="121400" x="4648200" y="4387850"/>
          <p14:tracePt t="121417" x="4305300" y="4387850"/>
          <p14:tracePt t="121434" x="4032250" y="4387850"/>
          <p14:tracePt t="121450" x="3810000" y="4419600"/>
          <p14:tracePt t="121467" x="3632200" y="4445000"/>
          <p14:tracePt t="121484" x="3473450" y="4445000"/>
          <p14:tracePt t="121501" x="3403600" y="4445000"/>
          <p14:tracePt t="121517" x="3340100" y="4445000"/>
          <p14:tracePt t="121534" x="3295650" y="4451350"/>
          <p14:tracePt t="121551" x="3244850" y="4457700"/>
          <p14:tracePt t="121569" x="3136900" y="4470400"/>
          <p14:tracePt t="121584" x="3067050" y="4470400"/>
          <p14:tracePt t="121601" x="2959100" y="4470400"/>
          <p14:tracePt t="121617" x="2813050" y="4470400"/>
          <p14:tracePt t="121634" x="2635250" y="4470400"/>
          <p14:tracePt t="121642" x="2559050" y="4470400"/>
          <p14:tracePt t="121651" x="2495550" y="4470400"/>
          <p14:tracePt t="121667" x="2425700" y="4483100"/>
          <p14:tracePt t="121684" x="2413000" y="4483100"/>
          <p14:tracePt t="121741" x="2406650" y="4489450"/>
          <p14:tracePt t="121794" x="2400300" y="4489450"/>
          <p14:tracePt t="121810" x="2393950" y="4502150"/>
          <p14:tracePt t="121820" x="2387600" y="4502150"/>
          <p14:tracePt t="121825" x="2381250" y="4508500"/>
          <p14:tracePt t="121834" x="2374900" y="4514850"/>
          <p14:tracePt t="121851" x="2349500" y="4533900"/>
          <p14:tracePt t="121867" x="2330450" y="4565650"/>
          <p14:tracePt t="121885" x="2279650" y="4597400"/>
          <p14:tracePt t="121901" x="2228850" y="4635500"/>
          <p14:tracePt t="121918" x="2203450" y="4660900"/>
          <p14:tracePt t="121934" x="2190750" y="4673600"/>
          <p14:tracePt t="121951" x="2184400" y="4673600"/>
          <p14:tracePt t="121968" x="2178050" y="4679950"/>
          <p14:tracePt t="121993" x="2171700" y="4679950"/>
          <p14:tracePt t="122010" x="2165350" y="4679950"/>
          <p14:tracePt t="122039" x="2159000" y="4679950"/>
          <p14:tracePt t="122045" x="2152650" y="4679950"/>
          <p14:tracePt t="122051" x="2146300" y="4679950"/>
          <p14:tracePt t="122068" x="2133600" y="4679950"/>
          <p14:tracePt t="122084" x="2127250" y="4679950"/>
          <p14:tracePt t="122123" x="2114550" y="4679950"/>
          <p14:tracePt t="122557" x="2108200" y="4679950"/>
          <p14:tracePt t="122563" x="2101850" y="4686300"/>
          <p14:tracePt t="122572" x="2095500" y="4686300"/>
          <p14:tracePt t="122582" x="2089150" y="4686300"/>
          <p14:tracePt t="122599" x="2082800" y="4686300"/>
          <p14:tracePt t="122623" x="2070100" y="4686300"/>
          <p14:tracePt t="122651" x="2057400" y="4699000"/>
          <p14:tracePt t="123114" x="2044700" y="4699000"/>
          <p14:tracePt t="123124" x="2038350" y="4705350"/>
          <p14:tracePt t="123492" x="2063750" y="4705350"/>
          <p14:tracePt t="123498" x="2108200" y="4705350"/>
          <p14:tracePt t="123508" x="2171700" y="4692650"/>
          <p14:tracePt t="123519" x="2235200" y="4686300"/>
          <p14:tracePt t="123536" x="2406650" y="4686300"/>
          <p14:tracePt t="123553" x="2647950" y="4686300"/>
          <p14:tracePt t="123569" x="3149600" y="4686300"/>
          <p14:tracePt t="123586" x="3473450" y="4686300"/>
          <p14:tracePt t="123603" x="3740150" y="4686300"/>
          <p14:tracePt t="123619" x="3930650" y="4686300"/>
          <p14:tracePt t="123636" x="4102100" y="4686300"/>
          <p14:tracePt t="123653" x="4248150" y="4686300"/>
          <p14:tracePt t="123660" x="4279900" y="4692650"/>
          <p14:tracePt t="123669" x="4318000" y="4699000"/>
          <p14:tracePt t="123686" x="4362450" y="4699000"/>
          <p14:tracePt t="123703" x="4381500" y="4705350"/>
          <p14:tracePt t="123720" x="4394200" y="4705350"/>
          <p14:tracePt t="123764" x="4400550" y="4705350"/>
          <p14:tracePt t="123779" x="4406900" y="4705350"/>
          <p14:tracePt t="123794" x="4432300" y="4705350"/>
          <p14:tracePt t="123803" x="4464050" y="4705350"/>
          <p14:tracePt t="123820" x="4540250" y="4705350"/>
          <p14:tracePt t="123836" x="4654550" y="4705350"/>
          <p14:tracePt t="123853" x="4813300" y="4705350"/>
          <p14:tracePt t="123870" x="4984750" y="4705350"/>
          <p14:tracePt t="123886" x="5143500" y="4705350"/>
          <p14:tracePt t="123903" x="5245100" y="4705350"/>
          <p14:tracePt t="123919" x="5295900" y="4705350"/>
          <p14:tracePt t="123938" x="5372100" y="4705350"/>
          <p14:tracePt t="123953" x="5410200" y="4711700"/>
          <p14:tracePt t="123970" x="5441950" y="4718050"/>
          <p14:tracePt t="123986" x="5454650" y="4724400"/>
          <p14:tracePt t="124003" x="5461000" y="4724400"/>
          <p14:tracePt t="124036" x="5467350" y="4724400"/>
          <p14:tracePt t="124060" x="5473700" y="4724400"/>
          <p14:tracePt t="124077" x="5486400" y="4718050"/>
          <p14:tracePt t="124086" x="5492750" y="4718050"/>
          <p14:tracePt t="124103" x="5524500" y="4699000"/>
          <p14:tracePt t="124120" x="5568950" y="4692650"/>
          <p14:tracePt t="124137" x="5600700" y="4686300"/>
          <p14:tracePt t="124140" x="5619750" y="4673600"/>
          <p14:tracePt t="124153" x="5626100" y="4673600"/>
          <p14:tracePt t="124170" x="5657850" y="4667250"/>
          <p14:tracePt t="124186" x="5664200" y="4667250"/>
          <p14:tracePt t="124203" x="5676900" y="4667250"/>
          <p14:tracePt t="124220" x="5695950" y="4667250"/>
          <p14:tracePt t="124236" x="5708650" y="4667250"/>
          <p14:tracePt t="124253" x="5734050" y="4667250"/>
          <p14:tracePt t="124270" x="5765800" y="4667250"/>
          <p14:tracePt t="124288" x="5784850" y="4667250"/>
          <p14:tracePt t="124303" x="5803900" y="4667250"/>
          <p14:tracePt t="124320" x="5816600" y="4667250"/>
          <p14:tracePt t="124337" x="5867400" y="4667250"/>
          <p14:tracePt t="124353" x="5899150" y="4667250"/>
          <p14:tracePt t="124370" x="5962650" y="4667250"/>
          <p14:tracePt t="124387" x="5988050" y="4667250"/>
          <p14:tracePt t="124403" x="6000750" y="4667250"/>
          <p14:tracePt t="124676" x="5988050" y="4667250"/>
          <p14:tracePt t="124683" x="5930900" y="4667250"/>
          <p14:tracePt t="124695" x="5829300" y="4660900"/>
          <p14:tracePt t="124708" x="5581650" y="4629150"/>
          <p14:tracePt t="124725" x="5149850" y="4565650"/>
          <p14:tracePt t="124741" x="4552950" y="4495800"/>
          <p14:tracePt t="124758" x="3822700" y="4406900"/>
          <p14:tracePt t="124775" x="3206750" y="4349750"/>
          <p14:tracePt t="124791" x="2959100" y="4349750"/>
          <p14:tracePt t="124808" x="2857500" y="4356100"/>
          <p14:tracePt t="124825" x="2851150" y="4362450"/>
          <p14:tracePt t="124863" x="2851150" y="4368800"/>
          <p14:tracePt t="124981" x="2851150" y="4375150"/>
          <p14:tracePt t="125028" x="2851150" y="4381500"/>
          <p14:tracePt t="125050" x="2851150" y="4387850"/>
          <p14:tracePt t="125062" x="2851150" y="4394200"/>
          <p14:tracePt t="125075" x="2851150" y="4400550"/>
          <p14:tracePt t="125091" x="2857500" y="4425950"/>
          <p14:tracePt t="125099" x="2882900" y="4445000"/>
          <p14:tracePt t="125108" x="2921000" y="4470400"/>
          <p14:tracePt t="125125" x="2997200" y="4514850"/>
          <p14:tracePt t="125141" x="3041650" y="4533900"/>
          <p14:tracePt t="125158" x="3054350" y="4540250"/>
          <p14:tracePt t="125211" x="3048000" y="4540250"/>
          <p14:tracePt t="125219" x="3035300" y="4540250"/>
          <p14:tracePt t="125231" x="3009900" y="4540250"/>
          <p14:tracePt t="125242" x="2990850" y="4540250"/>
          <p14:tracePt t="125258" x="2978150" y="4540250"/>
          <p14:tracePt t="125300" x="2965450" y="4540250"/>
          <p14:tracePt t="125308" x="2959100" y="4540250"/>
          <p14:tracePt t="125325" x="2959100" y="4546600"/>
          <p14:tracePt t="125342" x="2959100" y="4552950"/>
          <p14:tracePt t="125358" x="2959100" y="4559300"/>
          <p14:tracePt t="125375" x="2959100" y="4572000"/>
          <p14:tracePt t="125392" x="2959100" y="4584700"/>
          <p14:tracePt t="125408" x="2946400" y="4597400"/>
          <p14:tracePt t="125427" x="2927350" y="4610100"/>
          <p14:tracePt t="125442" x="2914650" y="4610100"/>
          <p14:tracePt t="125459" x="2889250" y="4616450"/>
          <p14:tracePt t="125475" x="2838450" y="4616450"/>
          <p14:tracePt t="125492" x="2762250" y="4616450"/>
          <p14:tracePt t="125509" x="2660650" y="4603750"/>
          <p14:tracePt t="125525" x="2603500" y="4584700"/>
          <p14:tracePt t="125542" x="2540000" y="4559300"/>
          <p14:tracePt t="125559" x="2508250" y="4546600"/>
          <p14:tracePt t="125576" x="2501900" y="4540250"/>
          <p14:tracePt t="125592" x="2501900" y="4533900"/>
          <p14:tracePt t="125611" x="2501900" y="4514850"/>
          <p14:tracePt t="125625" x="2501900" y="4502150"/>
          <p14:tracePt t="125642" x="2501900" y="4483100"/>
          <p14:tracePt t="125659" x="2501900" y="4476750"/>
          <p14:tracePt t="125676" x="2514600" y="4464050"/>
          <p14:tracePt t="125692" x="2527300" y="4445000"/>
          <p14:tracePt t="125709" x="2546350" y="4432300"/>
          <p14:tracePt t="125725" x="2559050" y="4413250"/>
          <p14:tracePt t="125742" x="2571750" y="4400550"/>
          <p14:tracePt t="125759" x="2603500" y="4375150"/>
          <p14:tracePt t="125776" x="2654300" y="4356100"/>
          <p14:tracePt t="125792" x="2768600" y="4318000"/>
          <p14:tracePt t="125809" x="2870200" y="4292600"/>
          <p14:tracePt t="125826" x="3022600" y="4260850"/>
          <p14:tracePt t="125842" x="3054350" y="4254500"/>
          <p14:tracePt t="125859" x="3067050" y="4254500"/>
          <p14:tracePt t="125899" x="3073400" y="4254500"/>
          <p14:tracePt t="125909" x="3079750" y="4260850"/>
          <p14:tracePt t="125926" x="3086100" y="4273550"/>
          <p14:tracePt t="125942" x="3086100" y="4292600"/>
          <p14:tracePt t="125959" x="3092450" y="4311650"/>
          <p14:tracePt t="125976" x="3092450" y="4343400"/>
          <p14:tracePt t="125992" x="3092450" y="4368800"/>
          <p14:tracePt t="126011" x="3092450" y="4387850"/>
          <p14:tracePt t="126026" x="3092450" y="4425950"/>
          <p14:tracePt t="126042" x="3092450" y="4445000"/>
          <p14:tracePt t="126059" x="3092450" y="4451350"/>
          <p14:tracePt t="126076" x="3086100" y="4464050"/>
          <p14:tracePt t="126109" x="3079750" y="4470400"/>
          <p14:tracePt t="126164" x="3079750" y="4476750"/>
          <p14:tracePt t="126419" x="3098800" y="4476750"/>
          <p14:tracePt t="126431" x="3175000" y="4476750"/>
          <p14:tracePt t="126436" x="3263900" y="4476750"/>
          <p14:tracePt t="126444" x="3384550" y="4476750"/>
          <p14:tracePt t="126460" x="3663950" y="4476750"/>
          <p14:tracePt t="126476" x="4051300" y="4476750"/>
          <p14:tracePt t="126493" x="4483100" y="4476750"/>
          <p14:tracePt t="126510" x="4813300" y="4476750"/>
          <p14:tracePt t="126526" x="5118100" y="4476750"/>
          <p14:tracePt t="126543" x="5441950" y="4521200"/>
          <p14:tracePt t="126560" x="5772150" y="4578350"/>
          <p14:tracePt t="126576" x="5962650" y="4597400"/>
          <p14:tracePt t="126593" x="6102350" y="4629150"/>
          <p14:tracePt t="126610" x="6197600" y="4654550"/>
          <p14:tracePt t="126627" x="6248400" y="4660900"/>
          <p14:tracePt t="126643" x="6305550" y="4667250"/>
          <p14:tracePt t="126660" x="6337300" y="4667250"/>
          <p14:tracePt t="126677" x="6362700" y="4679950"/>
          <p14:tracePt t="126693" x="6464300" y="4718050"/>
          <p14:tracePt t="126710" x="6661150" y="4762500"/>
          <p14:tracePt t="126726" x="6997700" y="4826000"/>
          <p14:tracePt t="126743" x="7385050" y="4883150"/>
          <p14:tracePt t="126760" x="7715250" y="4927600"/>
          <p14:tracePt t="126776" x="7931150" y="4940300"/>
          <p14:tracePt t="126793" x="8070850" y="4940300"/>
          <p14:tracePt t="126811" x="8153400" y="4940300"/>
          <p14:tracePt t="126951" x="8140700" y="4940300"/>
          <p14:tracePt t="126958" x="8115300" y="4940300"/>
          <p14:tracePt t="126968" x="8102600" y="4940300"/>
          <p14:tracePt t="126977" x="8083550" y="4940300"/>
          <p14:tracePt t="126993" x="8045450" y="4933950"/>
          <p14:tracePt t="127013" x="7943850" y="4914900"/>
          <p14:tracePt t="127027" x="7880350" y="4895850"/>
          <p14:tracePt t="127044" x="7791450" y="4864100"/>
          <p14:tracePt t="127060" x="7670800" y="4832350"/>
          <p14:tracePt t="127077" x="7550150" y="4806950"/>
          <p14:tracePt t="127093" x="7461250" y="4781550"/>
          <p14:tracePt t="127110" x="7416800" y="4768850"/>
          <p14:tracePt t="127127" x="7385050" y="4768850"/>
          <p14:tracePt t="127143" x="7372350" y="4768850"/>
          <p14:tracePt t="127166" x="7366000" y="4768850"/>
          <p14:tracePt t="127199" x="7366000" y="4762500"/>
          <p14:tracePt t="127372" x="7359650" y="4756150"/>
          <p14:tracePt t="127397" x="7359650" y="4749800"/>
          <p14:tracePt t="127428" x="7359650" y="4743450"/>
          <p14:tracePt t="127679" x="7353300" y="4737100"/>
          <p14:tracePt t="127687" x="7346950" y="4730750"/>
          <p14:tracePt t="127720" x="7340600" y="4730750"/>
          <p14:tracePt t="127727" x="7334250" y="4730750"/>
          <p14:tracePt t="127734" x="7327900" y="4730750"/>
          <p14:tracePt t="127744" x="7315200" y="4730750"/>
          <p14:tracePt t="127761" x="7289800" y="4730750"/>
          <p14:tracePt t="127778" x="7264400" y="4730750"/>
          <p14:tracePt t="127797" x="7245350" y="4730750"/>
          <p14:tracePt t="127828" x="7239000" y="4730750"/>
          <p14:tracePt t="128228" x="7258050" y="4730750"/>
          <p14:tracePt t="128237" x="7270750" y="4724400"/>
          <p14:tracePt t="128244" x="7296150" y="4724400"/>
          <p14:tracePt t="128253" x="7327900" y="4724400"/>
          <p14:tracePt t="128269" x="7435850" y="4705350"/>
          <p14:tracePt t="128285" x="7607300" y="4705350"/>
          <p14:tracePt t="128302" x="7823200" y="4705350"/>
          <p14:tracePt t="128319" x="8001000" y="4705350"/>
          <p14:tracePt t="128336" x="8134350" y="4692650"/>
          <p14:tracePt t="128352" x="8197850" y="4686300"/>
          <p14:tracePt t="128369" x="8229600" y="4673600"/>
          <p14:tracePt t="128385" x="8235950" y="4667250"/>
          <p14:tracePt t="130880" x="8229600" y="4667250"/>
          <p14:tracePt t="130887" x="8147050" y="4667250"/>
          <p14:tracePt t="130895" x="8039100" y="4667250"/>
          <p14:tracePt t="130905" x="7912100" y="4667250"/>
          <p14:tracePt t="130922" x="7543800" y="4667250"/>
          <p14:tracePt t="130938" x="7086600" y="4667250"/>
          <p14:tracePt t="130955" x="6419850" y="4667250"/>
          <p14:tracePt t="130972" x="5772150" y="4667250"/>
          <p14:tracePt t="130988" x="5149850" y="4667250"/>
          <p14:tracePt t="131005" x="4965700" y="4667250"/>
          <p14:tracePt t="131022" x="4838700" y="4667250"/>
          <p14:tracePt t="131040" x="4724400" y="4667250"/>
          <p14:tracePt t="131056" x="4616450" y="4654550"/>
          <p14:tracePt t="131072" x="4489450" y="4654550"/>
          <p14:tracePt t="131089" x="4362450" y="4654550"/>
          <p14:tracePt t="131105" x="4203700" y="4654550"/>
          <p14:tracePt t="131122" x="4032250" y="4673600"/>
          <p14:tracePt t="131139" x="3867150" y="4686300"/>
          <p14:tracePt t="131145" x="3784600" y="4686300"/>
          <p14:tracePt t="131157" x="3702050" y="4686300"/>
          <p14:tracePt t="131172" x="3429000" y="4686300"/>
          <p14:tracePt t="131188" x="3238500" y="4686300"/>
          <p14:tracePt t="131205" x="3098800" y="4686300"/>
          <p14:tracePt t="131222" x="3022600" y="4692650"/>
          <p14:tracePt t="131238" x="2984500" y="4692650"/>
          <p14:tracePt t="131255" x="2971800" y="4705350"/>
          <p14:tracePt t="131729" x="2965450" y="4705350"/>
          <p14:tracePt t="131736" x="2952750" y="4705350"/>
          <p14:tracePt t="131744" x="2946400" y="4705350"/>
          <p14:tracePt t="131759" x="2933700" y="4686300"/>
          <p14:tracePt t="131776" x="2921000" y="4679950"/>
          <p14:tracePt t="131792" x="2908300" y="4673600"/>
          <p14:tracePt t="131809" x="2895600" y="4667250"/>
          <p14:tracePt t="143645" x="2889250" y="4686300"/>
          <p14:tracePt t="143653" x="2882900" y="4692650"/>
          <p14:tracePt t="143661" x="2870200" y="4711700"/>
          <p14:tracePt t="143671" x="2870200" y="4718050"/>
          <p14:tracePt t="143687" x="2851150" y="4749800"/>
          <p14:tracePt t="143704" x="2832100" y="4781550"/>
          <p14:tracePt t="143721" x="2819400" y="4806950"/>
          <p14:tracePt t="143738" x="2806700" y="4826000"/>
          <p14:tracePt t="143754" x="2787650" y="4838700"/>
          <p14:tracePt t="143771" x="2787650" y="4845050"/>
          <p14:tracePt t="143787" x="2787650" y="4851400"/>
          <p14:tracePt t="143804" x="2768600" y="4864100"/>
          <p14:tracePt t="143821" x="2749550" y="4876800"/>
          <p14:tracePt t="143837" x="2730500" y="4895850"/>
          <p14:tracePt t="143854" x="2705100" y="4914900"/>
          <p14:tracePt t="143871" x="2679700" y="4940300"/>
          <p14:tracePt t="143887" x="2641600" y="4978400"/>
          <p14:tracePt t="143904" x="2622550" y="5003800"/>
          <p14:tracePt t="143921" x="2597150" y="5016500"/>
          <p14:tracePt t="143938" x="2578100" y="5022850"/>
          <p14:tracePt t="143955" x="2571750" y="5029200"/>
          <p14:tracePt t="143971" x="2559050" y="5029200"/>
          <p14:tracePt t="143988" x="2546350" y="5035550"/>
          <p14:tracePt t="144320" x="2527300" y="5041900"/>
          <p14:tracePt t="144324" x="2520950" y="5041900"/>
          <p14:tracePt t="144332" x="2470150" y="5054600"/>
          <p14:tracePt t="144343" x="2393950" y="5080000"/>
          <p14:tracePt t="144360" x="2184400" y="5137150"/>
          <p14:tracePt t="144377" x="2063750" y="5187950"/>
          <p14:tracePt t="144393" x="2044700" y="5207000"/>
          <p14:tracePt t="144410" x="2038350" y="5219700"/>
          <p14:tracePt t="144427" x="2025650" y="5251450"/>
          <p14:tracePt t="144443" x="2019300" y="5264150"/>
          <p14:tracePt t="144460" x="2006600" y="5276850"/>
          <p14:tracePt t="144477" x="2000250" y="5276850"/>
          <p14:tracePt t="144535" x="1993900" y="5276850"/>
          <p14:tracePt t="144552" x="1987550" y="5276850"/>
          <p14:tracePt t="144567" x="1974850" y="5276850"/>
          <p14:tracePt t="144571" x="1955800" y="5276850"/>
          <p14:tracePt t="144582" x="1949450" y="5276850"/>
          <p14:tracePt t="144593" x="1936750" y="5270500"/>
          <p14:tracePt t="144611" x="1911350" y="5257800"/>
          <p14:tracePt t="144627" x="1898650" y="5251450"/>
          <p14:tracePt t="144742" x="1892300" y="5245100"/>
          <p14:tracePt t="144789" x="1892300" y="5238750"/>
          <p14:tracePt t="145428" x="1879600" y="5232400"/>
          <p14:tracePt t="145437" x="1860550" y="5232400"/>
          <p14:tracePt t="145444" x="1841500" y="5232400"/>
          <p14:tracePt t="145452" x="1835150" y="5232400"/>
          <p14:tracePt t="145468" x="1803400" y="5226050"/>
          <p14:tracePt t="145486" x="1746250" y="5219700"/>
          <p14:tracePt t="145502" x="1670050" y="5213350"/>
          <p14:tracePt t="145519" x="1593850" y="5213350"/>
          <p14:tracePt t="145535" x="1549400" y="5213350"/>
          <p14:tracePt t="145552" x="1511300" y="5207000"/>
          <p14:tracePt t="145569" x="1504950" y="5200650"/>
          <p14:tracePt t="145917" x="1504950" y="5194300"/>
          <p14:tracePt t="145933" x="1504950" y="5187950"/>
          <p14:tracePt t="146208" x="1504950" y="5181600"/>
          <p14:tracePt t="146226" x="1504950" y="5175250"/>
          <p14:tracePt t="146543" x="1504950" y="5168900"/>
          <p14:tracePt t="146549" x="1504950" y="5156200"/>
          <p14:tracePt t="146566" x="1504950" y="5149850"/>
          <p14:tracePt t="147758" x="1504950" y="5143500"/>
          <p14:tracePt t="147766" x="1524000" y="5143500"/>
          <p14:tracePt t="147774" x="1555750" y="5143500"/>
          <p14:tracePt t="147782" x="1606550" y="5143500"/>
          <p14:tracePt t="147799" x="1695450" y="5149850"/>
          <p14:tracePt t="147816" x="1797050" y="5168900"/>
          <p14:tracePt t="147832" x="1860550" y="5175250"/>
          <p14:tracePt t="147849" x="1911350" y="5175250"/>
          <p14:tracePt t="147865" x="1943100" y="5175250"/>
          <p14:tracePt t="147882" x="1955800" y="5175250"/>
          <p14:tracePt t="147899" x="1962150" y="5175250"/>
          <p14:tracePt t="148071" x="1981200" y="5175250"/>
          <p14:tracePt t="148078" x="2006600" y="5175250"/>
          <p14:tracePt t="148090" x="2038350" y="5175250"/>
          <p14:tracePt t="148093" x="2070100" y="5175250"/>
          <p14:tracePt t="148105" x="2120900" y="5175250"/>
          <p14:tracePt t="148121" x="2254250" y="5156200"/>
          <p14:tracePt t="148138" x="2362200" y="5130800"/>
          <p14:tracePt t="148155" x="2444750" y="5105400"/>
          <p14:tracePt t="148172" x="2482850" y="5099050"/>
          <p14:tracePt t="148178" x="2495550" y="5086350"/>
          <p14:tracePt t="148189" x="2501900" y="5080000"/>
          <p14:tracePt t="148205" x="2514600" y="5073650"/>
          <p14:tracePt t="148344" x="2520950" y="5073650"/>
          <p14:tracePt t="148367" x="2527300" y="5073650"/>
          <p14:tracePt t="148377" x="2533650" y="5073650"/>
          <p14:tracePt t="148383" x="2540000" y="5073650"/>
          <p14:tracePt t="148392" x="2546350" y="5073650"/>
          <p14:tracePt t="148405" x="2578100" y="5073650"/>
          <p14:tracePt t="148421" x="2590800" y="5073650"/>
          <p14:tracePt t="148438" x="2597150" y="5073650"/>
          <p14:tracePt t="148454" x="2603500" y="5067300"/>
          <p14:tracePt t="149080" x="2609850" y="5060950"/>
          <p14:tracePt t="149087" x="2622550" y="5060950"/>
          <p14:tracePt t="149094" x="2641600" y="5060950"/>
          <p14:tracePt t="149104" x="2654300" y="5060950"/>
          <p14:tracePt t="149121" x="2711450" y="5067300"/>
          <p14:tracePt t="149137" x="2755900" y="5073650"/>
          <p14:tracePt t="149154" x="2794000" y="5086350"/>
          <p14:tracePt t="149171" x="2819400" y="5086350"/>
          <p14:tracePt t="149179" x="2832100" y="5086350"/>
          <p14:tracePt t="149192" x="2844800" y="5086350"/>
          <p14:tracePt t="149302" x="2851150" y="5086350"/>
          <p14:tracePt t="149318" x="2857500" y="5086350"/>
          <p14:tracePt t="149335" x="2863850" y="5086350"/>
          <p14:tracePt t="149344" x="2870200" y="5086350"/>
          <p14:tracePt t="149354" x="2876550" y="5086350"/>
          <p14:tracePt t="149372" x="2901950" y="5092700"/>
          <p14:tracePt t="149387" x="2921000" y="5099050"/>
          <p14:tracePt t="149405" x="2959100" y="5099050"/>
          <p14:tracePt t="149421" x="2978150" y="5099050"/>
          <p14:tracePt t="149438" x="2984500" y="5099050"/>
          <p14:tracePt t="149454" x="2990850" y="5099050"/>
          <p14:tracePt t="150063" x="3022600" y="5130800"/>
          <p14:tracePt t="150071" x="3048000" y="5149850"/>
          <p14:tracePt t="150078" x="3073400" y="5168900"/>
          <p14:tracePt t="150087" x="3105150" y="5187950"/>
          <p14:tracePt t="150104" x="3155950" y="5226050"/>
          <p14:tracePt t="150121" x="3200400" y="5245100"/>
          <p14:tracePt t="150138" x="3219450" y="5251450"/>
          <p14:tracePt t="150154" x="3232150" y="5257800"/>
          <p14:tracePt t="150368" x="3225800" y="5257800"/>
          <p14:tracePt t="150382" x="3213100" y="5257800"/>
          <p14:tracePt t="150391" x="3200400" y="5257800"/>
          <p14:tracePt t="150399" x="3187700" y="5257800"/>
          <p14:tracePt t="150410" x="3181350" y="5257800"/>
          <p14:tracePt t="150426" x="3155950" y="5257800"/>
          <p14:tracePt t="150443" x="3143250" y="5257800"/>
          <p14:tracePt t="150460" x="3130550" y="5257800"/>
          <p14:tracePt t="150493" x="3124200" y="5257800"/>
          <p14:tracePt t="150510" x="3111500" y="5257800"/>
          <p14:tracePt t="150754" x="3124200" y="5257800"/>
          <p14:tracePt t="150770" x="3149600" y="5257800"/>
          <p14:tracePt t="150787" x="3162300" y="5257800"/>
          <p14:tracePt t="150793" x="3187700" y="5257800"/>
          <p14:tracePt t="150801" x="3200400" y="5257800"/>
          <p14:tracePt t="150812" x="3213100" y="5257800"/>
          <p14:tracePt t="150828" x="3270250" y="5257800"/>
          <p14:tracePt t="150848" x="3340100" y="5257800"/>
          <p14:tracePt t="150861" x="3479800" y="5257800"/>
          <p14:tracePt t="150878" x="3549650" y="5257800"/>
          <p14:tracePt t="150895" x="3606800" y="5257800"/>
          <p14:tracePt t="150912" x="3638550" y="5257800"/>
          <p14:tracePt t="150928" x="3644900" y="5257800"/>
          <p14:tracePt t="151624" x="3632200" y="5257800"/>
          <p14:tracePt t="151632" x="3613150" y="5257800"/>
          <p14:tracePt t="151639" x="3581400" y="5257800"/>
          <p14:tracePt t="151647" x="3536950" y="5257800"/>
          <p14:tracePt t="151664" x="3416300" y="5257800"/>
          <p14:tracePt t="151681" x="3232150" y="5257800"/>
          <p14:tracePt t="151698" x="3009900" y="5257800"/>
          <p14:tracePt t="151715" x="2832100" y="5257800"/>
          <p14:tracePt t="151731" x="2711450" y="5257800"/>
          <p14:tracePt t="151748" x="2667000" y="5264150"/>
          <p14:tracePt t="151764" x="2647950" y="5270500"/>
          <p14:tracePt t="151798" x="2628900" y="5270500"/>
          <p14:tracePt t="151814" x="2603500" y="5276850"/>
          <p14:tracePt t="151831" x="2559050" y="5276850"/>
          <p14:tracePt t="151848" x="2495550" y="5276850"/>
          <p14:tracePt t="151865" x="2438400" y="5276850"/>
          <p14:tracePt t="151881" x="2362200" y="5276850"/>
          <p14:tracePt t="151898" x="2266950" y="5276850"/>
          <p14:tracePt t="151915" x="2139950" y="5276850"/>
          <p14:tracePt t="151931" x="1993900" y="5276850"/>
          <p14:tracePt t="151948" x="1892300" y="5295900"/>
          <p14:tracePt t="151965" x="1841500" y="5302250"/>
          <p14:tracePt t="151981" x="1822450" y="5302250"/>
          <p14:tracePt t="152273" x="1816100" y="5302250"/>
          <p14:tracePt t="152289" x="1809750" y="5302250"/>
          <p14:tracePt t="152311" x="1790700" y="5302250"/>
          <p14:tracePt t="152320" x="1784350" y="5302250"/>
          <p14:tracePt t="152338" x="1765300" y="5295900"/>
          <p14:tracePt t="152343" x="1758950" y="5289550"/>
          <p14:tracePt t="152354" x="1746250" y="5289550"/>
          <p14:tracePt t="152365" x="1733550" y="5283200"/>
          <p14:tracePt t="152382" x="1714500" y="5283200"/>
          <p14:tracePt t="152415" x="1708150" y="5276850"/>
          <p14:tracePt t="152479" x="1695450" y="5276850"/>
          <p14:tracePt t="152777" x="1708150" y="5276850"/>
          <p14:tracePt t="152784" x="1746250" y="5276850"/>
          <p14:tracePt t="152793" x="1809750" y="5276850"/>
          <p14:tracePt t="152802" x="1885950" y="5276850"/>
          <p14:tracePt t="152818" x="2095500" y="5302250"/>
          <p14:tracePt t="152835" x="2273300" y="5314950"/>
          <p14:tracePt t="152851" x="2489200" y="5340350"/>
          <p14:tracePt t="152868" x="2635250" y="5353050"/>
          <p14:tracePt t="152885" x="2711450" y="5353050"/>
          <p14:tracePt t="152902" x="2724150" y="5353050"/>
          <p14:tracePt t="152961" x="2736850" y="5353050"/>
          <p14:tracePt t="152968" x="2743200" y="5353050"/>
          <p14:tracePt t="152975" x="2755900" y="5353050"/>
          <p14:tracePt t="152985" x="2768600" y="5353050"/>
          <p14:tracePt t="153002" x="2825750" y="5346700"/>
          <p14:tracePt t="153018" x="2895600" y="5340350"/>
          <p14:tracePt t="153035" x="2959100" y="5334000"/>
          <p14:tracePt t="153052" x="3035300" y="5308600"/>
          <p14:tracePt t="153070" x="3067050" y="5308600"/>
          <p14:tracePt t="153085" x="3124200" y="5302250"/>
          <p14:tracePt t="153102" x="3130550" y="5302250"/>
          <p14:tracePt t="153329" x="3136900" y="5295900"/>
          <p14:tracePt t="153337" x="3136900" y="5289550"/>
          <p14:tracePt t="153376" x="3136900" y="5283200"/>
          <p14:tracePt t="153400" x="3143250" y="5276850"/>
          <p14:tracePt t="153409" x="3155950" y="5276850"/>
          <p14:tracePt t="153418" x="3181350" y="5276850"/>
          <p14:tracePt t="153435" x="3263900" y="5276850"/>
          <p14:tracePt t="153452" x="3359150" y="5276850"/>
          <p14:tracePt t="153469" x="3441700" y="5264150"/>
          <p14:tracePt t="153486" x="3498850" y="5257800"/>
          <p14:tracePt t="153505" x="3517900" y="5251450"/>
          <p14:tracePt t="153519" x="3524250" y="5245100"/>
          <p14:tracePt t="153948" x="3505200" y="5245100"/>
          <p14:tracePt t="153954" x="3479800" y="5245100"/>
          <p14:tracePt t="153963" x="3448050" y="5245100"/>
          <p14:tracePt t="153972" x="3397250" y="5264150"/>
          <p14:tracePt t="153989" x="3289300" y="5302250"/>
          <p14:tracePt t="154006" x="3187700" y="5327650"/>
          <p14:tracePt t="154022" x="3086100" y="5359400"/>
          <p14:tracePt t="154039" x="2908300" y="5403850"/>
          <p14:tracePt t="154056" x="2755900" y="5448300"/>
          <p14:tracePt t="154072" x="2616200" y="5492750"/>
          <p14:tracePt t="154089" x="2463800" y="5530850"/>
          <p14:tracePt t="154106" x="2368550" y="5562600"/>
          <p14:tracePt t="154122" x="2343150" y="5568950"/>
          <p14:tracePt t="154139" x="2330450" y="5568950"/>
          <p14:tracePt t="154156" x="2324100" y="5575300"/>
          <p14:tracePt t="154196" x="2317750" y="5588000"/>
          <p14:tracePt t="154218" x="2298700" y="5594350"/>
          <p14:tracePt t="154246" x="2292350" y="5600700"/>
          <p14:tracePt t="154250" x="2286000" y="5607050"/>
          <p14:tracePt t="154256" x="2279650" y="5613400"/>
          <p14:tracePt t="154280" x="2266950" y="5613400"/>
          <p14:tracePt t="154289" x="2254250" y="5626100"/>
          <p14:tracePt t="154306" x="2247900" y="5632450"/>
          <p14:tracePt t="154322" x="2216150" y="5638800"/>
          <p14:tracePt t="154339" x="2197100" y="5645150"/>
          <p14:tracePt t="154356" x="2184400" y="5651500"/>
          <p14:tracePt t="154372" x="2159000" y="5657850"/>
          <p14:tracePt t="154389" x="2146300" y="5657850"/>
          <p14:tracePt t="154406" x="2139950" y="5664200"/>
          <p14:tracePt t="154423" x="2120900" y="5664200"/>
          <p14:tracePt t="154563" x="2120900" y="5670550"/>
          <p14:tracePt t="154657" x="2114550" y="5670550"/>
          <p14:tracePt t="154689" x="2108200" y="5676900"/>
          <p14:tracePt t="154716" x="2101850" y="5676900"/>
          <p14:tracePt t="154723" x="2095500" y="5676900"/>
          <p14:tracePt t="154737" x="2089150" y="5676900"/>
          <p14:tracePt t="154763" x="2076450" y="5676900"/>
          <p14:tracePt t="154769" x="2070100" y="5683250"/>
          <p14:tracePt t="154905" x="2076450" y="5683250"/>
          <p14:tracePt t="154915" x="2089150" y="5683250"/>
          <p14:tracePt t="154923" x="2095500" y="5683250"/>
          <p14:tracePt t="154940" x="2114550" y="5683250"/>
          <p14:tracePt t="154956" x="2127250" y="5683250"/>
          <p14:tracePt t="154973" x="2165350" y="5683250"/>
          <p14:tracePt t="154990" x="2209800" y="5683250"/>
          <p14:tracePt t="155007" x="2273300" y="5683250"/>
          <p14:tracePt t="155024" x="2387600" y="5689600"/>
          <p14:tracePt t="155040" x="2451100" y="5695950"/>
          <p14:tracePt t="155056" x="2527300" y="5721350"/>
          <p14:tracePt t="155073" x="2546350" y="5721350"/>
          <p14:tracePt t="155626" x="2540000" y="5721350"/>
          <p14:tracePt t="155633" x="2514600" y="5721350"/>
          <p14:tracePt t="155641" x="2476500" y="5721350"/>
          <p14:tracePt t="155650" x="2438400" y="5721350"/>
          <p14:tracePt t="155667" x="2330450" y="5721350"/>
          <p14:tracePt t="155673" x="2286000" y="5721350"/>
          <p14:tracePt t="155683" x="2222500" y="5721350"/>
          <p14:tracePt t="155700" x="2108200" y="5721350"/>
          <p14:tracePt t="155717" x="2032000" y="5721350"/>
          <p14:tracePt t="155734" x="1993900" y="5721350"/>
          <p14:tracePt t="155750" x="1981200" y="5721350"/>
          <p14:tracePt t="155866" x="1974850" y="5721350"/>
          <p14:tracePt t="155890" x="1962150" y="5721350"/>
          <p14:tracePt t="155897" x="1955800" y="5721350"/>
          <p14:tracePt t="155914" x="1936750" y="5721350"/>
          <p14:tracePt t="155922" x="1930400" y="5721350"/>
          <p14:tracePt t="155933" x="1924050" y="5721350"/>
          <p14:tracePt t="155950" x="1905000" y="5721350"/>
          <p14:tracePt t="155968" x="1860550" y="5727700"/>
          <p14:tracePt t="155984" x="1847850" y="5727700"/>
          <p14:tracePt t="156000" x="1822450" y="5727700"/>
          <p14:tracePt t="156017" x="1797050" y="5727700"/>
          <p14:tracePt t="156034" x="1784350" y="5727700"/>
          <p14:tracePt t="156210" x="1790700" y="5727700"/>
          <p14:tracePt t="156217" x="1797050" y="5727700"/>
          <p14:tracePt t="156225" x="1803400" y="5727700"/>
          <p14:tracePt t="156234" x="1822450" y="5727700"/>
          <p14:tracePt t="156251" x="1866900" y="5727700"/>
          <p14:tracePt t="156267" x="1955800" y="5727700"/>
          <p14:tracePt t="156284" x="2044700" y="5727700"/>
          <p14:tracePt t="156301" x="2159000" y="5727700"/>
          <p14:tracePt t="156318" x="2266950" y="5727700"/>
          <p14:tracePt t="156334" x="2324100" y="5727700"/>
          <p14:tracePt t="156351" x="2343150" y="5727700"/>
          <p14:tracePt t="156367" x="2355850" y="5727700"/>
          <p14:tracePt t="156426" x="2362200" y="5727700"/>
          <p14:tracePt t="156434" x="2368550" y="5721350"/>
          <p14:tracePt t="156443" x="2374900" y="5715000"/>
          <p14:tracePt t="156459" x="2381250" y="5708650"/>
          <p14:tracePt t="156475" x="2393950" y="5708650"/>
          <p14:tracePt t="156484" x="2400300" y="5708650"/>
          <p14:tracePt t="156501" x="2406650" y="5695950"/>
          <p14:tracePt t="156518" x="2438400" y="5689600"/>
          <p14:tracePt t="156534" x="2527300" y="5676900"/>
          <p14:tracePt t="156551" x="2628900" y="5645150"/>
          <p14:tracePt t="156568" x="2736850" y="5626100"/>
          <p14:tracePt t="156584" x="2813050" y="5600700"/>
          <p14:tracePt t="156601" x="2819400" y="5600700"/>
          <p14:tracePt t="156674" x="2825750" y="5600700"/>
          <p14:tracePt t="156692" x="2844800" y="5600700"/>
          <p14:tracePt t="156697" x="2851150" y="5600700"/>
          <p14:tracePt t="156707" x="2876550" y="5600700"/>
          <p14:tracePt t="156718" x="2908300" y="5600700"/>
          <p14:tracePt t="156734" x="2978150" y="5613400"/>
          <p14:tracePt t="156751" x="3067050" y="5626100"/>
          <p14:tracePt t="156768" x="3162300" y="5626100"/>
          <p14:tracePt t="156784" x="3181350" y="5626100"/>
          <p14:tracePt t="156859" x="3187700" y="5626100"/>
          <p14:tracePt t="157036" x="3187700" y="5645150"/>
          <p14:tracePt t="157069" x="3181350" y="5645150"/>
          <p14:tracePt t="157110" x="3175000" y="5651500"/>
          <p14:tracePt t="157125" x="3168650" y="5657850"/>
          <p14:tracePt t="157134" x="3168650" y="5664200"/>
          <p14:tracePt t="157148" x="3168650" y="5670550"/>
          <p14:tracePt t="157161" x="3168650" y="5683250"/>
          <p14:tracePt t="157178" x="3168650" y="5689600"/>
          <p14:tracePt t="157194" x="3168650" y="5695950"/>
          <p14:tracePt t="157305" x="3181350" y="5695950"/>
          <p14:tracePt t="157315" x="3187700" y="5695950"/>
          <p14:tracePt t="157321" x="3213100" y="5702300"/>
          <p14:tracePt t="157331" x="3238500" y="5702300"/>
          <p14:tracePt t="157344" x="3276600" y="5702300"/>
          <p14:tracePt t="157361" x="3333750" y="5702300"/>
          <p14:tracePt t="157378" x="3390900" y="5702300"/>
          <p14:tracePt t="157394" x="3441700" y="5702300"/>
          <p14:tracePt t="157411" x="3479800" y="5702300"/>
          <p14:tracePt t="157428" x="3505200" y="5702300"/>
          <p14:tracePt t="157444" x="3511550" y="5702300"/>
          <p14:tracePt t="157571" x="3524250" y="5702300"/>
          <p14:tracePt t="157587" x="3530600" y="5702300"/>
          <p14:tracePt t="157602" x="3536950" y="5702300"/>
          <p14:tracePt t="157618" x="3549650" y="5702300"/>
          <p14:tracePt t="157851" x="3556000" y="5702300"/>
          <p14:tracePt t="157858" x="3568700" y="5702300"/>
          <p14:tracePt t="157867" x="3587750" y="5702300"/>
          <p14:tracePt t="157882" x="3613150" y="5702300"/>
          <p14:tracePt t="157892" x="3625850" y="5702300"/>
          <p14:tracePt t="157908" x="3676650" y="5702300"/>
          <p14:tracePt t="157925" x="3721100" y="5702300"/>
          <p14:tracePt t="157941" x="3778250" y="5702300"/>
          <p14:tracePt t="157958" x="3810000" y="5702300"/>
          <p14:tracePt t="157975" x="3835400" y="5702300"/>
          <p14:tracePt t="157991" x="3841750" y="5702300"/>
          <p14:tracePt t="158008" x="3854450" y="5695950"/>
          <p14:tracePt t="158034" x="3854450" y="5689600"/>
          <p14:tracePt t="158091" x="3860800" y="5689600"/>
          <p14:tracePt t="158098" x="3867150" y="5689600"/>
          <p14:tracePt t="158108" x="3879850" y="5689600"/>
          <p14:tracePt t="158125" x="3917950" y="5689600"/>
          <p14:tracePt t="158142" x="3981450" y="5689600"/>
          <p14:tracePt t="158158" x="4089400" y="5689600"/>
          <p14:tracePt t="158175" x="4191000" y="5689600"/>
          <p14:tracePt t="158181" x="4248150" y="5689600"/>
          <p14:tracePt t="158192" x="4298950" y="5689600"/>
          <p14:tracePt t="158210" x="4406900" y="5683250"/>
          <p14:tracePt t="158225" x="4495800" y="5683250"/>
          <p14:tracePt t="158241" x="4533900" y="5683250"/>
          <p14:tracePt t="158258" x="4552950" y="5683250"/>
          <p14:tracePt t="158275" x="4578350" y="5683250"/>
          <p14:tracePt t="158291" x="4597400" y="5683250"/>
          <p14:tracePt t="158308" x="4635500" y="5683250"/>
          <p14:tracePt t="158325" x="4686300" y="5683250"/>
          <p14:tracePt t="158342" x="4762500" y="5683250"/>
          <p14:tracePt t="158358" x="4838700" y="5683250"/>
          <p14:tracePt t="158375" x="4902200" y="5683250"/>
          <p14:tracePt t="158391" x="4953000" y="5683250"/>
          <p14:tracePt t="158409" x="4984750" y="5683250"/>
          <p14:tracePt t="158425" x="5003800" y="5683250"/>
          <p14:tracePt t="158949" x="5010150" y="5683250"/>
          <p14:tracePt t="158963" x="5010150" y="5676900"/>
          <p14:tracePt t="159011" x="5016500" y="5676900"/>
          <p14:tracePt t="159030" x="5029200" y="5676900"/>
          <p14:tracePt t="159420" x="5029200" y="5689600"/>
          <p14:tracePt t="159427" x="5022850" y="5721350"/>
          <p14:tracePt t="159435" x="5016500" y="5778500"/>
          <p14:tracePt t="159444" x="4997450" y="5816600"/>
          <p14:tracePt t="159461" x="4921250" y="5937250"/>
          <p14:tracePt t="159478" x="4851400" y="6064250"/>
          <p14:tracePt t="159494" x="4781550" y="6153150"/>
          <p14:tracePt t="159511" x="4749800" y="6197600"/>
          <p14:tracePt t="159527" x="4718050" y="6229350"/>
          <p14:tracePt t="159544" x="4692650" y="6242050"/>
          <p14:tracePt t="159562" x="4635500" y="6254750"/>
          <p14:tracePt t="159577" x="4603750" y="6254750"/>
          <p14:tracePt t="159594" x="4578350" y="6261100"/>
          <p14:tracePt t="159611" x="4559300" y="6261100"/>
          <p14:tracePt t="159628" x="4533900" y="6261100"/>
          <p14:tracePt t="159644" x="4508500" y="6261100"/>
          <p14:tracePt t="159661" x="4489450" y="6261100"/>
          <p14:tracePt t="159678" x="4464050" y="6261100"/>
          <p14:tracePt t="159685" x="4445000" y="6261100"/>
          <p14:tracePt t="159694" x="4419600" y="6261100"/>
          <p14:tracePt t="159711" x="4381500" y="6261100"/>
          <p14:tracePt t="159727" x="4337050" y="6261100"/>
          <p14:tracePt t="159744" x="4286250" y="6261100"/>
          <p14:tracePt t="159762" x="4260850" y="6261100"/>
          <p14:tracePt t="159777" x="4235450" y="6261100"/>
          <p14:tracePt t="159794" x="4229100" y="6261100"/>
          <p14:tracePt t="159923" x="4222750" y="6261100"/>
          <p14:tracePt t="159934" x="4203700" y="6261100"/>
          <p14:tracePt t="159939" x="4184650" y="6261100"/>
          <p14:tracePt t="159949" x="4165600" y="6254750"/>
          <p14:tracePt t="159962" x="4146550" y="6254750"/>
          <p14:tracePt t="159978" x="4127500" y="6254750"/>
          <p14:tracePt t="160125" x="4121150" y="6254750"/>
          <p14:tracePt t="160141" x="4114800" y="6254750"/>
          <p14:tracePt t="160151" x="4102100" y="6254750"/>
          <p14:tracePt t="160162" x="4095750" y="6254750"/>
          <p14:tracePt t="160178" x="4083050" y="6254750"/>
          <p14:tracePt t="160236" x="4102100" y="6254750"/>
          <p14:tracePt t="160244" x="4133850" y="6254750"/>
          <p14:tracePt t="160251" x="4178300" y="6254750"/>
          <p14:tracePt t="160261" x="4216400" y="6254750"/>
          <p14:tracePt t="160278" x="4311650" y="6254750"/>
          <p14:tracePt t="160295" x="4368800" y="6254750"/>
          <p14:tracePt t="160311" x="4400550" y="6254750"/>
          <p14:tracePt t="160388" x="4387850" y="6254750"/>
          <p14:tracePt t="160395" x="4368800" y="6254750"/>
          <p14:tracePt t="160403" x="4349750" y="6254750"/>
          <p14:tracePt t="160411" x="4330700" y="6254750"/>
          <p14:tracePt t="160428" x="4318000" y="6254750"/>
          <p14:tracePt t="160502" x="4324350" y="6248400"/>
          <p14:tracePt t="160509" x="4343400" y="6248400"/>
          <p14:tracePt t="160517" x="4356100" y="6248400"/>
          <p14:tracePt t="160528" x="4381500" y="6235700"/>
          <p14:tracePt t="160545" x="4400550" y="6235700"/>
          <p14:tracePt t="160612" x="4375150" y="6235700"/>
          <p14:tracePt t="160619" x="4343400" y="6235700"/>
          <p14:tracePt t="160628" x="4311650" y="6235700"/>
          <p14:tracePt t="160645" x="4260850" y="6235700"/>
          <p14:tracePt t="160662" x="4254500" y="6242050"/>
          <p14:tracePt t="160725" x="4286250" y="6242050"/>
          <p14:tracePt t="160734" x="4305300" y="6242050"/>
          <p14:tracePt t="160740" x="4324350" y="6242050"/>
          <p14:tracePt t="160750" x="4337050" y="6242050"/>
          <p14:tracePt t="160762" x="4349750" y="6242050"/>
          <p14:tracePt t="161575" x="4400550" y="6242050"/>
          <p14:tracePt t="161582" x="4495800" y="6242050"/>
          <p14:tracePt t="161590" x="4635500" y="6242050"/>
          <p14:tracePt t="161599" x="4787900" y="6242050"/>
          <p14:tracePt t="161616" x="4965700" y="6242050"/>
          <p14:tracePt t="161633" x="5092700" y="6242050"/>
          <p14:tracePt t="161649" x="5232400" y="6242050"/>
          <p14:tracePt t="161666" x="5359400" y="6242050"/>
          <p14:tracePt t="161674" x="5416550" y="6242050"/>
          <p14:tracePt t="161682" x="5486400" y="6242050"/>
          <p14:tracePt t="161699" x="5530850" y="6242050"/>
          <p14:tracePt t="161716" x="5556250" y="6242050"/>
          <p14:tracePt t="161733" x="5562600" y="6242050"/>
          <p14:tracePt t="161771" x="5568950" y="6242050"/>
          <p14:tracePt t="161790" x="5575300" y="6242050"/>
          <p14:tracePt t="161800" x="5581650" y="6242050"/>
          <p14:tracePt t="161816" x="5588000" y="6242050"/>
          <p14:tracePt t="161833" x="5600700" y="6242050"/>
          <p14:tracePt t="161849" x="5607050" y="6242050"/>
          <p14:tracePt t="161866" x="5613400" y="6242050"/>
          <p14:tracePt t="161882" x="5626100" y="6242050"/>
          <p14:tracePt t="161916" x="5632450" y="6242050"/>
          <p14:tracePt t="161933" x="5657850" y="6242050"/>
          <p14:tracePt t="161949" x="5721350" y="6242050"/>
          <p14:tracePt t="161966" x="5829300" y="6254750"/>
          <p14:tracePt t="161983" x="5949950" y="6273800"/>
          <p14:tracePt t="161999" x="6038850" y="6280150"/>
          <p14:tracePt t="162016" x="6127750" y="6286500"/>
          <p14:tracePt t="162033" x="6159500" y="6286500"/>
          <p14:tracePt t="162050" x="6191250" y="6286500"/>
          <p14:tracePt t="162066" x="6223000" y="6286500"/>
          <p14:tracePt t="162083" x="6311900" y="6286500"/>
          <p14:tracePt t="162100" x="6400800" y="6286500"/>
          <p14:tracePt t="162116" x="6502400" y="6286500"/>
          <p14:tracePt t="162133" x="6610350" y="6286500"/>
          <p14:tracePt t="162150" x="6699250" y="6286500"/>
          <p14:tracePt t="162167" x="6845300" y="6286500"/>
          <p14:tracePt t="162183" x="6985000" y="6311900"/>
          <p14:tracePt t="162192" x="7061200" y="6311900"/>
          <p14:tracePt t="162199" x="7137400" y="6330950"/>
          <p14:tracePt t="162217" x="7264400" y="6356350"/>
          <p14:tracePt t="162233" x="7346950" y="6362700"/>
          <p14:tracePt t="162250" x="7404100" y="6369050"/>
          <p14:tracePt t="162266" x="7454900" y="6369050"/>
          <p14:tracePt t="162283" x="7531100" y="6369050"/>
          <p14:tracePt t="162300" x="7556500" y="6369050"/>
          <p14:tracePt t="162317" x="7600950" y="6369050"/>
          <p14:tracePt t="162333" x="7613650" y="6369050"/>
          <p14:tracePt t="162350" x="7632700" y="6369050"/>
          <p14:tracePt t="162366" x="7658100" y="6369050"/>
          <p14:tracePt t="162383" x="7677150" y="6369050"/>
          <p14:tracePt t="162400" x="7696200" y="6356350"/>
          <p14:tracePt t="162433" x="7708900" y="6356350"/>
          <p14:tracePt t="162450" x="7727950" y="6350000"/>
          <p14:tracePt t="162467" x="7759700" y="6330950"/>
          <p14:tracePt t="162483" x="7791450" y="6324600"/>
          <p14:tracePt t="162500" x="7823200" y="6305550"/>
          <p14:tracePt t="162517" x="7835900" y="6299200"/>
          <p14:tracePt t="162533" x="7848600" y="6292850"/>
          <p14:tracePt t="162567" x="7854950" y="6292850"/>
          <p14:tracePt t="163957" x="7848600" y="6292850"/>
          <p14:tracePt t="163966" x="7829550" y="6292850"/>
          <p14:tracePt t="163973" x="7797800" y="6286500"/>
          <p14:tracePt t="163981" x="7778750" y="6286500"/>
          <p14:tracePt t="163998" x="7721600" y="6273800"/>
          <p14:tracePt t="164015" x="7683500" y="6267450"/>
          <p14:tracePt t="164031" x="7645400" y="6254750"/>
          <p14:tracePt t="164048" x="7600950" y="6242050"/>
          <p14:tracePt t="164065" x="7588250" y="6235700"/>
          <p14:tracePt t="164082" x="7575550" y="6229350"/>
          <p14:tracePt t="164098" x="7569200" y="6223000"/>
          <p14:tracePt t="164115" x="7556500" y="6203950"/>
          <p14:tracePt t="164148" x="7550150" y="6191250"/>
          <p14:tracePt t="167639" x="7543800" y="6191250"/>
          <p14:tracePt t="167655" x="7543800" y="6197600"/>
          <p14:tracePt t="167663" x="7543800" y="6203950"/>
          <p14:tracePt t="167670" x="7543800" y="6210300"/>
          <p14:tracePt t="167680" x="7543800" y="6216650"/>
          <p14:tracePt t="167697" x="7543800" y="6223000"/>
          <p14:tracePt t="167714" x="7537450" y="6235700"/>
          <p14:tracePt t="167730" x="7524750" y="6254750"/>
          <p14:tracePt t="167763" x="7524750" y="6267450"/>
          <p14:tracePt t="167780" x="7518400" y="6273800"/>
          <p14:tracePt t="167797" x="7518400" y="6280150"/>
          <p14:tracePt t="182125" x="7518400" y="6286500"/>
          <p14:tracePt t="182134" x="7518400" y="6292850"/>
          <p14:tracePt t="182141" x="7493000" y="6292850"/>
          <p14:tracePt t="182150" x="7448550" y="6292850"/>
          <p14:tracePt t="182166" x="7353300" y="6292850"/>
          <p14:tracePt t="182183" x="7270750" y="6292850"/>
          <p14:tracePt t="182199" x="7200900" y="6292850"/>
          <p14:tracePt t="182216" x="7137400" y="6292850"/>
          <p14:tracePt t="182223" x="7105650" y="6292850"/>
          <p14:tracePt t="182232" x="7042150" y="6292850"/>
          <p14:tracePt t="182249" x="6877050" y="6292850"/>
          <p14:tracePt t="182266" x="6623050" y="6292850"/>
          <p14:tracePt t="182282" x="6280150" y="6292850"/>
          <p14:tracePt t="182300" x="5867400" y="6292850"/>
          <p14:tracePt t="182316" x="5480050" y="6292850"/>
          <p14:tracePt t="182333" x="5022850" y="6292850"/>
          <p14:tracePt t="182350" x="4851400" y="6292850"/>
          <p14:tracePt t="182366" x="4756150" y="6299200"/>
          <p14:tracePt t="182383" x="4737100" y="6299200"/>
          <p14:tracePt t="182400" x="4737100" y="6305550"/>
          <p14:tracePt t="182416" x="4737100" y="6311900"/>
          <p14:tracePt t="182433" x="4737100" y="6318250"/>
          <p14:tracePt t="182477" x="4737100" y="6330950"/>
          <p14:tracePt t="182487" x="4737100" y="6337300"/>
          <p14:tracePt t="182509" x="4730750" y="6343650"/>
          <p14:tracePt t="182599" x="4711700" y="6343650"/>
          <p14:tracePt t="182617" x="4699000" y="6343650"/>
          <p14:tracePt t="182626" x="4686300" y="6343650"/>
          <p14:tracePt t="182633" x="4673600" y="6343650"/>
          <p14:tracePt t="182650" x="4616450" y="6337300"/>
          <p14:tracePt t="182666" x="4597400" y="6337300"/>
          <p14:tracePt t="182683" x="4565650" y="6330950"/>
          <p14:tracePt t="182699" x="4540250" y="6330950"/>
          <p14:tracePt t="182707" x="4527550" y="6330950"/>
          <p14:tracePt t="182717" x="4514850" y="6330950"/>
          <p14:tracePt t="182739" x="4508500" y="6330950"/>
          <p14:tracePt t="182808" x="4502150" y="6330950"/>
          <p14:tracePt t="182816" x="4495800" y="6330950"/>
          <p14:tracePt t="182824" x="4489450" y="6330950"/>
          <p14:tracePt t="182833" x="4483100" y="6330950"/>
          <p14:tracePt t="182862" x="4464050" y="6324600"/>
          <p14:tracePt t="182902" x="4457700" y="6324600"/>
          <p14:tracePt t="182943" x="4457700" y="6318250"/>
          <p14:tracePt t="182965" x="4451350" y="6311900"/>
          <p14:tracePt t="183098" x="4470400" y="6305550"/>
          <p14:tracePt t="183100" x="4546600" y="6299200"/>
          <p14:tracePt t="183117" x="4787900" y="6261100"/>
          <p14:tracePt t="183133" x="5283200" y="6115050"/>
          <p14:tracePt t="183150" x="5867400" y="5835650"/>
          <p14:tracePt t="183167" x="6419850" y="5505450"/>
          <p14:tracePt t="183183" x="6940550" y="5111750"/>
          <p14:tracePt t="183200" x="7321550" y="4794250"/>
          <p14:tracePt t="183207" x="7480300" y="4660900"/>
          <p14:tracePt t="183217" x="7562850" y="4578350"/>
          <p14:tracePt t="183233" x="7721600" y="4445000"/>
          <p14:tracePt t="183250" x="7829550" y="4356100"/>
          <p14:tracePt t="183267" x="7905750" y="4292600"/>
          <p14:tracePt t="183284" x="7924800" y="4273550"/>
          <p14:tracePt t="183300" x="7943850" y="4248150"/>
          <p14:tracePt t="183317" x="7956550" y="4241800"/>
          <p14:tracePt t="183334" x="7962900" y="4235450"/>
          <p14:tracePt t="183350" x="8032750" y="4222750"/>
          <p14:tracePt t="183367" x="8121650" y="4197350"/>
          <p14:tracePt t="183383" x="8242300" y="4191000"/>
          <p14:tracePt t="183400" x="8420100" y="4140200"/>
          <p14:tracePt t="183417" x="8604250" y="4102100"/>
          <p14:tracePt t="183434" x="8737600" y="4064000"/>
          <p14:tracePt t="183450" x="8820150" y="4025900"/>
          <p14:tracePt t="183467" x="8851900" y="4000500"/>
          <p14:tracePt t="183561" x="8864600" y="3994150"/>
          <p14:tracePt t="183593" x="8870950" y="3994150"/>
          <p14:tracePt t="183985" x="8870950" y="3987800"/>
          <p14:tracePt t="183993" x="8890000" y="3987800"/>
          <p14:tracePt t="184003" x="8921750" y="3975100"/>
          <p14:tracePt t="184009" x="8947150" y="3968750"/>
          <p14:tracePt t="184026" x="8978900" y="3968750"/>
          <p14:tracePt t="184043" x="9017000" y="3956050"/>
          <p14:tracePt t="184059" x="9099550" y="3937000"/>
          <p14:tracePt t="184077" x="9239250" y="3879850"/>
          <p14:tracePt t="184093" x="9315450" y="3848100"/>
          <p14:tracePt t="184109" x="9448800" y="3778250"/>
          <p14:tracePt t="184126" x="9493250" y="3746500"/>
          <p14:tracePt t="184143" x="9518650" y="3727450"/>
          <p14:tracePt t="184159" x="9531350" y="3714750"/>
          <p14:tracePt t="184193" x="9531350" y="3702050"/>
          <p14:tracePt t="184210" x="9531350" y="3695700"/>
          <p14:tracePt t="184743" x="9525000" y="3714750"/>
          <p14:tracePt t="184752" x="9512300" y="3727450"/>
          <p14:tracePt t="184758" x="9493250" y="3771900"/>
          <p14:tracePt t="184767" x="9474200" y="3797300"/>
          <p14:tracePt t="184784" x="9404350" y="3917950"/>
          <p14:tracePt t="184801" x="9321800" y="4070350"/>
          <p14:tracePt t="184818" x="9188450" y="4279900"/>
          <p14:tracePt t="184834" x="9061450" y="4489450"/>
          <p14:tracePt t="184851" x="8915400" y="4711700"/>
          <p14:tracePt t="184868" x="8775700" y="4889500"/>
          <p14:tracePt t="184884" x="8674100" y="5029200"/>
          <p14:tracePt t="184901" x="8528050" y="5207000"/>
          <p14:tracePt t="184917" x="8445500" y="5314950"/>
          <p14:tracePt t="184934" x="8369300" y="5403850"/>
          <p14:tracePt t="184951" x="8261350" y="5486400"/>
          <p14:tracePt t="184967" x="8134350" y="5568950"/>
          <p14:tracePt t="184985" x="7994650" y="5651500"/>
          <p14:tracePt t="185001" x="7861300" y="5727700"/>
          <p14:tracePt t="185018" x="7747000" y="5797550"/>
          <p14:tracePt t="185034" x="7613650" y="5880100"/>
          <p14:tracePt t="185051" x="7442200" y="6007100"/>
          <p14:tracePt t="185068" x="7226300" y="6165850"/>
          <p14:tracePt t="185084" x="6991350" y="6350000"/>
          <p14:tracePt t="185101" x="6800850" y="6502400"/>
          <p14:tracePt t="185118" x="6559550" y="6680200"/>
          <p14:tracePt t="185134" x="6413500" y="6769100"/>
          <p14:tracePt t="185151" x="6267450" y="6826250"/>
          <p14:tracePt t="185168" x="6140450" y="6851650"/>
          <p14:tracePt t="185185" x="6013450" y="6851650"/>
          <p14:tracePt t="185201" x="5873750" y="6851650"/>
          <p14:tracePt t="185208" x="5810250" y="6851650"/>
          <p14:tracePt t="185218" x="5740400" y="6851650"/>
          <p14:tracePt t="185234" x="5613400" y="6851650"/>
          <p14:tracePt t="185251" x="5461000" y="6851650"/>
          <p14:tracePt t="185268" x="5295900" y="6851650"/>
          <p14:tracePt t="185285" x="5143500" y="6851650"/>
          <p14:tracePt t="185302" x="4940300" y="6851650"/>
          <p14:tracePt t="185318" x="4838700" y="6851650"/>
          <p14:tracePt t="185334" x="4806950" y="6851650"/>
          <p14:tracePt t="185351" x="4794250" y="6851650"/>
          <p14:tracePt t="185407" x="4787900" y="6851650"/>
          <p14:tracePt t="185424" x="4781550" y="6845300"/>
          <p14:tracePt t="185440" x="4781550" y="6838950"/>
          <p14:tracePt t="185447" x="4775200" y="6832600"/>
          <p14:tracePt t="185457" x="4762500" y="6826250"/>
          <p14:tracePt t="185468" x="4762500" y="6819900"/>
          <p14:tracePt t="185485" x="4756150" y="6807200"/>
          <p14:tracePt t="185501" x="4711700" y="6769100"/>
          <p14:tracePt t="185518" x="4660900" y="6724650"/>
          <p14:tracePt t="185535" x="4597400" y="6686550"/>
          <p14:tracePt t="185551" x="4476750" y="6635750"/>
          <p14:tracePt t="185568" x="4356100" y="6597650"/>
          <p14:tracePt t="185585" x="4273550" y="6565900"/>
          <p14:tracePt t="185601" x="4203700" y="6559550"/>
          <p14:tracePt t="185618" x="4159250" y="6553200"/>
          <p14:tracePt t="185635" x="4121150" y="6540500"/>
          <p14:tracePt t="185652" x="4108450" y="6534150"/>
          <p14:tracePt t="185668" x="4102100" y="6534150"/>
          <p14:tracePt t="185685" x="4095750" y="6521450"/>
          <p14:tracePt t="185702" x="4083050" y="6502400"/>
          <p14:tracePt t="185720" x="4076700" y="6489700"/>
          <p14:tracePt t="185735" x="4070350" y="6489700"/>
          <p14:tracePt t="185752" x="4070350" y="6483350"/>
          <p14:tracePt t="185768" x="4064000" y="6464300"/>
          <p14:tracePt t="185785" x="4051300" y="6445250"/>
          <p14:tracePt t="185802" x="4051300" y="6438900"/>
          <p14:tracePt t="185864" x="4051300" y="6432550"/>
          <p14:tracePt t="185896" x="4044950" y="6426200"/>
          <p14:tracePt t="202551" x="4089400" y="6426200"/>
          <p14:tracePt t="202559" x="4279900" y="6426200"/>
          <p14:tracePt t="202567" x="4540250" y="6426200"/>
          <p14:tracePt t="202579" x="4775200" y="6426200"/>
          <p14:tracePt t="202592" x="5149850" y="6426200"/>
          <p14:tracePt t="202608" x="5334000" y="6426200"/>
          <p14:tracePt t="202625" x="5441950" y="6470650"/>
          <p14:tracePt t="202642" x="5505450" y="6502400"/>
          <p14:tracePt t="202658" x="5530850" y="6521450"/>
          <p14:tracePt t="202675" x="5543550" y="6527800"/>
          <p14:tracePt t="202692" x="5556250" y="6540500"/>
          <p14:tracePt t="203440" x="5562600" y="6540500"/>
          <p14:tracePt t="203449" x="5575300" y="6540500"/>
          <p14:tracePt t="203463" x="5581650" y="6534150"/>
          <p14:tracePt t="203479" x="5581650" y="6527800"/>
          <p14:tracePt t="203488" x="5581650" y="6515100"/>
          <p14:tracePt t="203497" x="5588000" y="6502400"/>
          <p14:tracePt t="203513" x="5600700" y="6483350"/>
          <p14:tracePt t="203530" x="5607050" y="6470650"/>
          <p14:tracePt t="203547" x="5619750" y="6445250"/>
          <p14:tracePt t="203564" x="5638800" y="6419850"/>
          <p14:tracePt t="203580" x="5664200" y="6381750"/>
          <p14:tracePt t="203597" x="5689600" y="6337300"/>
          <p14:tracePt t="203614" x="5695950" y="6318250"/>
          <p14:tracePt t="203631" x="5715000" y="6286500"/>
          <p14:tracePt t="203647" x="5721350" y="6280150"/>
          <p14:tracePt t="203664" x="5721350" y="6261100"/>
          <p14:tracePt t="203680" x="5721350" y="6248400"/>
          <p14:tracePt t="203697" x="5721350" y="6203950"/>
          <p14:tracePt t="203714" x="5721350" y="6159500"/>
          <p14:tracePt t="203731" x="5721350" y="6115050"/>
          <p14:tracePt t="203747" x="5721350" y="6064250"/>
          <p14:tracePt t="203764" x="5727700" y="6038850"/>
          <p14:tracePt t="205298" x="5759450" y="6019800"/>
          <p14:tracePt t="205305" x="5835650" y="5988050"/>
          <p14:tracePt t="205312" x="5911850" y="5981700"/>
          <p14:tracePt t="205321" x="5988050" y="5956300"/>
          <p14:tracePt t="205339" x="6096000" y="5911850"/>
          <p14:tracePt t="205359" x="6172200" y="5886450"/>
          <p14:tracePt t="205372" x="6223000" y="5867400"/>
          <p14:tracePt t="205388" x="6273800" y="5835650"/>
          <p14:tracePt t="205405" x="6311900" y="5822950"/>
          <p14:tracePt t="205422" x="6330950" y="5803900"/>
          <p14:tracePt t="205438" x="6337300" y="5797550"/>
          <p14:tracePt t="205496" x="6337300" y="5791200"/>
          <p14:tracePt t="205504" x="6337300" y="5784850"/>
          <p14:tracePt t="205514" x="6337300" y="5778500"/>
          <p14:tracePt t="205522" x="6337300" y="5765800"/>
          <p14:tracePt t="205538" x="6337300" y="5746750"/>
          <p14:tracePt t="205555" x="6337300" y="5734050"/>
          <p14:tracePt t="205572" x="6324600" y="5708650"/>
          <p14:tracePt t="205589" x="6324600" y="5689600"/>
          <p14:tracePt t="205605" x="6311900" y="5664200"/>
          <p14:tracePt t="205622" x="6299200" y="5657850"/>
          <p14:tracePt t="213599" x="6299200" y="5664200"/>
          <p14:tracePt t="213606" x="6299200" y="5670550"/>
          <p14:tracePt t="213615" x="6299200" y="5683250"/>
          <p14:tracePt t="213625" x="6299200" y="5689600"/>
          <p14:tracePt t="213642" x="6286500" y="5715000"/>
          <p14:tracePt t="213829" x="6286500" y="5734050"/>
          <p14:tracePt t="213846" x="6286500" y="5740400"/>
          <p14:tracePt t="213852" x="6286500" y="5746750"/>
          <p14:tracePt t="213877" x="6286500" y="5753100"/>
          <p14:tracePt t="216616" x="6286500" y="5746750"/>
          <p14:tracePt t="216623" x="6286500" y="5740400"/>
          <p14:tracePt t="216638" x="6286500" y="5734050"/>
          <p14:tracePt t="216670" x="6286500" y="5721350"/>
          <p14:tracePt t="216918" x="6286500" y="5715000"/>
          <p14:tracePt t="216950" x="6286500" y="5708650"/>
          <p14:tracePt t="216990" x="6286500" y="5702300"/>
          <p14:tracePt t="217009" x="6286500" y="5695950"/>
          <p14:tracePt t="217016" x="6286500" y="5689600"/>
          <p14:tracePt t="217029" x="6292850" y="5689600"/>
          <p14:tracePt t="217046" x="6299200" y="5689600"/>
          <p14:tracePt t="217070" x="6305550" y="5689600"/>
          <p14:tracePt t="225012" x="6305550" y="5676900"/>
          <p14:tracePt t="225019" x="6305550" y="5670550"/>
          <p14:tracePt t="225027" x="6305550" y="5664200"/>
          <p14:tracePt t="225038" x="6305550" y="5651500"/>
          <p14:tracePt t="225054" x="6305550" y="5645150"/>
          <p14:tracePt t="225071" x="6305550" y="5632450"/>
          <p14:tracePt t="225129" x="6305550" y="5626100"/>
          <p14:tracePt t="225341" x="6299200" y="5619750"/>
          <p14:tracePt t="225402" x="6292850" y="5619750"/>
          <p14:tracePt t="225410" x="6273800" y="5619750"/>
          <p14:tracePt t="225417" x="6248400" y="5619750"/>
          <p14:tracePt t="225426" x="6216650" y="5613400"/>
          <p14:tracePt t="225438" x="6172200" y="5607050"/>
          <p14:tracePt t="225454" x="6019800" y="5562600"/>
          <p14:tracePt t="225471" x="5784850" y="5454650"/>
          <p14:tracePt t="225488" x="5334000" y="5276850"/>
          <p14:tracePt t="225505" x="5073650" y="5162550"/>
          <p14:tracePt t="225521" x="4927600" y="5124450"/>
          <p14:tracePt t="225538" x="4819650" y="5073650"/>
          <p14:tracePt t="225555" x="4762500" y="5041900"/>
          <p14:tracePt t="225571" x="4667250" y="4978400"/>
          <p14:tracePt t="225588" x="4584700" y="4914900"/>
          <p14:tracePt t="225605" x="4457700" y="4851400"/>
          <p14:tracePt t="225621" x="4387850" y="4819650"/>
          <p14:tracePt t="225638" x="4286250" y="4781550"/>
          <p14:tracePt t="225655" x="4203700" y="4756150"/>
          <p14:tracePt t="225673" x="3962400" y="4692650"/>
          <p14:tracePt t="225688" x="3657600" y="4616450"/>
          <p14:tracePt t="225705" x="3263900" y="4559300"/>
          <p14:tracePt t="225721" x="2921000" y="4514850"/>
          <p14:tracePt t="225738" x="2686050" y="4476750"/>
          <p14:tracePt t="225755" x="2533650" y="4438650"/>
          <p14:tracePt t="225771" x="2444750" y="4419600"/>
          <p14:tracePt t="225788" x="2400300" y="4387850"/>
          <p14:tracePt t="225805" x="2362200" y="4368800"/>
          <p14:tracePt t="225821" x="2330450" y="4356100"/>
          <p14:tracePt t="225838" x="2254250" y="4324350"/>
          <p14:tracePt t="225856" x="2146300" y="4286250"/>
          <p14:tracePt t="225872" x="2000250" y="4241800"/>
          <p14:tracePt t="225888" x="1841500" y="4203700"/>
          <p14:tracePt t="225905" x="1435100" y="4089400"/>
          <p14:tracePt t="225922" x="1231900" y="4057650"/>
          <p14:tracePt t="225938" x="1079500" y="4057650"/>
          <p14:tracePt t="225955" x="1009650" y="4057650"/>
          <p14:tracePt t="225972" x="996950" y="4057650"/>
          <p14:tracePt t="226050" x="990600" y="4057650"/>
          <p14:tracePt t="226594" x="984250" y="4038600"/>
          <p14:tracePt t="226669" x="984250" y="4032250"/>
          <p14:tracePt t="226677" x="984250" y="4013200"/>
          <p14:tracePt t="226684" x="984250" y="4000500"/>
          <p14:tracePt t="226701" x="920750" y="3968750"/>
          <p14:tracePt t="226718" x="831850" y="3937000"/>
          <p14:tracePt t="226726" x="793750" y="3930650"/>
          <p14:tracePt t="226734" x="755650" y="3905250"/>
          <p14:tracePt t="226751" x="692150" y="3892550"/>
          <p14:tracePt t="226768" x="647700" y="3886200"/>
          <p14:tracePt t="226785" x="622300" y="3873500"/>
          <p14:tracePt t="226801" x="615950" y="3873500"/>
          <p14:tracePt t="226818" x="596900" y="3867150"/>
          <p14:tracePt t="226940" x="590550" y="3867150"/>
          <p14:tracePt t="226947" x="577850" y="3860800"/>
          <p14:tracePt t="226973" x="565150" y="3848100"/>
          <p14:tracePt t="226990" x="546100" y="3841750"/>
          <p14:tracePt t="227010" x="539750" y="3841750"/>
          <p14:tracePt t="227068" x="546100" y="3841750"/>
          <p14:tracePt t="227075" x="558800" y="3841750"/>
          <p14:tracePt t="227086" x="571500" y="3841750"/>
          <p14:tracePt t="227102" x="590550" y="3848100"/>
          <p14:tracePt t="227118" x="609600" y="3848100"/>
          <p14:tracePt t="227135" x="622300" y="3854450"/>
          <p14:tracePt t="227151" x="641350" y="3860800"/>
          <p14:tracePt t="227170" x="641350" y="3879850"/>
          <p14:tracePt t="227185" x="641350" y="3924300"/>
          <p14:tracePt t="227202" x="679450" y="3968750"/>
          <p14:tracePt t="227218" x="730250" y="4044950"/>
          <p14:tracePt t="227235" x="742950" y="4057650"/>
          <p14:tracePt t="227710" x="742950" y="4064000"/>
          <p14:tracePt t="227786" x="730250" y="4057650"/>
          <p14:tracePt t="227942" x="723900" y="4057650"/>
          <p14:tracePt t="227998" x="717550" y="4057650"/>
          <p14:tracePt t="228014" x="711200" y="4051300"/>
          <p14:tracePt t="228030" x="704850" y="4051300"/>
          <p14:tracePt t="228035" x="698500" y="4051300"/>
          <p14:tracePt t="228372" x="692150" y="4051300"/>
          <p14:tracePt t="230101" x="692150" y="4044950"/>
          <p14:tracePt t="230195" x="692150" y="4038600"/>
          <p14:tracePt t="230286" x="692150" y="4032250"/>
          <p14:tracePt t="230293" x="692150" y="4019550"/>
          <p14:tracePt t="230310" x="692150" y="4013200"/>
          <p14:tracePt t="230318" x="692150" y="4006850"/>
          <p14:tracePt t="230325" x="692150" y="3994150"/>
          <p14:tracePt t="230342" x="692150" y="3981450"/>
          <p14:tracePt t="230359" x="692150" y="3975100"/>
          <p14:tracePt t="230375" x="692150" y="3968750"/>
          <p14:tracePt t="230392" x="692150" y="3962400"/>
          <p14:tracePt t="230409" x="692150" y="3956050"/>
          <p14:tracePt t="230426" x="698500" y="3949700"/>
          <p14:tracePt t="230445" x="698500" y="3943350"/>
          <p14:tracePt t="230461" x="698500" y="3937000"/>
          <p14:tracePt t="230476" x="698500" y="3930650"/>
          <p14:tracePt t="230492" x="698500" y="3924300"/>
          <p14:tracePt t="230758" x="698500" y="3917950"/>
          <p14:tracePt t="230764" x="698500" y="3905250"/>
          <p14:tracePt t="230772" x="698500" y="3898900"/>
          <p14:tracePt t="230782" x="698500" y="3879850"/>
          <p14:tracePt t="230799" x="698500" y="3873500"/>
          <p14:tracePt t="231726" x="698500" y="3867150"/>
          <p14:tracePt t="231733" x="698500" y="3854450"/>
          <p14:tracePt t="231744" x="698500" y="3848100"/>
          <p14:tracePt t="231761" x="698500" y="3829050"/>
          <p14:tracePt t="231777" x="698500" y="3822700"/>
          <p14:tracePt t="231795" x="698500" y="3816350"/>
          <p14:tracePt t="231811" x="698500" y="3803650"/>
          <p14:tracePt t="232028" x="698500" y="3797300"/>
          <p14:tracePt t="233624" x="698500" y="3790950"/>
          <p14:tracePt t="233629" x="698500" y="3784600"/>
          <p14:tracePt t="233637" x="698500" y="3778250"/>
          <p14:tracePt t="233647" x="698500" y="3771900"/>
          <p14:tracePt t="233664" x="698500" y="3746500"/>
          <p14:tracePt t="233681" x="698500" y="3727450"/>
          <p14:tracePt t="233698" x="698500" y="3689350"/>
          <p14:tracePt t="233714" x="685800" y="3619500"/>
          <p14:tracePt t="233719" x="685800" y="3594100"/>
          <p14:tracePt t="233732" x="673100" y="3562350"/>
          <p14:tracePt t="233748" x="666750" y="3429000"/>
          <p14:tracePt t="233765" x="622300" y="3302000"/>
          <p14:tracePt t="233781" x="558800" y="3092450"/>
          <p14:tracePt t="233798" x="419100" y="2749550"/>
          <p14:tracePt t="233814" x="254000" y="2330450"/>
          <p14:tracePt t="233831" x="76200" y="1917700"/>
          <p14:tracePt t="233848" x="0" y="1593850"/>
          <p14:tracePt t="233865" x="0" y="1365250"/>
          <p14:tracePt t="233881" x="0" y="1219200"/>
          <p14:tracePt t="233898" x="0" y="1123950"/>
          <p14:tracePt t="233915" x="0" y="1092200"/>
          <p14:tracePt t="233948" x="0" y="1085850"/>
          <p14:tracePt t="233997" x="0" y="1073150"/>
          <p14:tracePt t="234014" x="0" y="1066800"/>
          <p14:tracePt t="234022" x="0" y="1047750"/>
          <p14:tracePt t="234031" x="6350" y="1035050"/>
          <p14:tracePt t="234048" x="19050" y="990600"/>
          <p14:tracePt t="234065" x="63500" y="933450"/>
          <p14:tracePt t="234081" x="120650" y="857250"/>
          <p14:tracePt t="234098" x="171450" y="755650"/>
          <p14:tracePt t="234115" x="203200" y="635000"/>
          <p14:tracePt t="234132" x="222250" y="552450"/>
          <p14:tracePt t="234148" x="222250" y="527050"/>
          <p14:tracePt t="234165" x="222250" y="508000"/>
          <p14:tracePt t="234182" x="203200" y="501650"/>
          <p14:tracePt t="234198" x="177800" y="501650"/>
          <p14:tracePt t="234215" x="152400" y="501650"/>
          <p14:tracePt t="234222" x="139700" y="501650"/>
          <p14:tracePt t="234231" x="120650" y="501650"/>
          <p14:tracePt t="234248" x="101600" y="501650"/>
          <p14:tracePt t="234265" x="95250" y="501650"/>
          <p14:tracePt t="234282" x="82550" y="501650"/>
          <p14:tracePt t="234298" x="76200" y="501650"/>
          <p14:tracePt t="234315" x="69850" y="501650"/>
          <p14:tracePt t="234348" x="57150" y="501650"/>
          <p14:tracePt t="234365" x="50800" y="501650"/>
          <p14:tracePt t="234382" x="44450" y="488950"/>
          <p14:tracePt t="234398" x="44450" y="482600"/>
          <p14:tracePt t="234415" x="44450" y="457200"/>
          <p14:tracePt t="234431" x="44450" y="438150"/>
          <p14:tracePt t="234448" x="44450" y="419100"/>
          <p14:tracePt t="234465" x="44450" y="406400"/>
          <p14:tracePt t="234481" x="50800" y="387350"/>
          <p14:tracePt t="234498" x="57150" y="381000"/>
          <p14:tracePt t="234515" x="63500" y="361950"/>
          <p14:tracePt t="234532" x="76200" y="342900"/>
          <p14:tracePt t="234548" x="82550" y="3238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62" y="733425"/>
            <a:ext cx="9515475" cy="539115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86"/>
    </mc:Choice>
    <mc:Fallback>
      <p:transition spd="slow" advTm="93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8" x="7715250" y="5219700"/>
          <p14:tracePt t="755" x="7689850" y="5175250"/>
          <p14:tracePt t="763" x="7575550" y="5118100"/>
          <p14:tracePt t="775" x="7385050" y="5003800"/>
          <p14:tracePt t="786" x="6877050" y="4724400"/>
          <p14:tracePt t="802" x="6159500" y="4330700"/>
          <p14:tracePt t="819" x="5264150" y="3746500"/>
          <p14:tracePt t="836" x="4267200" y="3194050"/>
          <p14:tracePt t="853" x="3409950" y="2787650"/>
          <p14:tracePt t="869" x="2641600" y="2476500"/>
          <p14:tracePt t="886" x="2279650" y="2330450"/>
          <p14:tracePt t="903" x="2178050" y="2311400"/>
          <p14:tracePt t="942" x="2171700" y="2305050"/>
          <p14:tracePt t="953" x="2178050" y="2305050"/>
          <p14:tracePt t="970" x="2254250" y="2317750"/>
          <p14:tracePt t="986" x="2273300" y="2336800"/>
          <p14:tracePt t="1003" x="2292350" y="2349500"/>
          <p14:tracePt t="1019" x="2298700" y="2362200"/>
          <p14:tracePt t="1188" x="2298700" y="2381250"/>
          <p14:tracePt t="1196" x="2298700" y="2387600"/>
          <p14:tracePt t="1204" x="2298700" y="2393950"/>
          <p14:tracePt t="1220" x="2254250" y="2393950"/>
          <p14:tracePt t="1237" x="2197100" y="2393950"/>
          <p14:tracePt t="1253" x="2152650" y="2393950"/>
          <p14:tracePt t="1270" x="2114550" y="2393950"/>
          <p14:tracePt t="1287" x="2101850" y="2393950"/>
          <p14:tracePt t="1303" x="2095500" y="2393950"/>
          <p14:tracePt t="10464" x="2089150" y="2393950"/>
          <p14:tracePt t="10471" x="2089150" y="2387600"/>
          <p14:tracePt t="10480" x="2108200" y="2387600"/>
          <p14:tracePt t="10488" x="2165350" y="2387600"/>
          <p14:tracePt t="10505" x="2216150" y="2387600"/>
          <p14:tracePt t="10522" x="2222500" y="2387600"/>
          <p14:tracePt t="10538" x="2241550" y="2387600"/>
          <p14:tracePt t="10555" x="2279650" y="2393950"/>
          <p14:tracePt t="10572" x="2343150" y="2419350"/>
          <p14:tracePt t="10589" x="2362200" y="2419350"/>
          <p14:tracePt t="10605" x="2374900" y="2419350"/>
          <p14:tracePt t="10622" x="2381250" y="2419350"/>
          <p14:tracePt t="10639" x="2387600" y="2419350"/>
          <p14:tracePt t="10705" x="2393950" y="2419350"/>
          <p14:tracePt t="10713" x="2406650" y="2425700"/>
          <p14:tracePt t="10722" x="2425700" y="2438400"/>
          <p14:tracePt t="10739" x="2463800" y="2451100"/>
          <p14:tracePt t="10755" x="2546350" y="2482850"/>
          <p14:tracePt t="10772" x="2686050" y="2501900"/>
          <p14:tracePt t="10789" x="2921000" y="2571750"/>
          <p14:tracePt t="10805" x="3263900" y="2603500"/>
          <p14:tracePt t="10822" x="3530600" y="2603500"/>
          <p14:tracePt t="10838" x="3765550" y="2603500"/>
          <p14:tracePt t="10856" x="3860800" y="2565400"/>
          <p14:tracePt t="10872" x="3949700" y="2533650"/>
          <p14:tracePt t="10889" x="4000500" y="2527300"/>
          <p14:tracePt t="10905" x="4044950" y="2527300"/>
          <p14:tracePt t="10922" x="4057650" y="2514600"/>
          <p14:tracePt t="10939" x="4083050" y="2514600"/>
          <p14:tracePt t="10956" x="4102100" y="2508250"/>
          <p14:tracePt t="10972" x="4140200" y="2508250"/>
          <p14:tracePt t="10989" x="4197350" y="2501900"/>
          <p14:tracePt t="11006" x="4305300" y="2501900"/>
          <p14:tracePt t="11023" x="4432300" y="2501900"/>
          <p14:tracePt t="11039" x="4654550" y="2495550"/>
          <p14:tracePt t="11055" x="4768850" y="2470150"/>
          <p14:tracePt t="11072" x="4838700" y="2444750"/>
          <p14:tracePt t="11089" x="4864100" y="2432050"/>
          <p14:tracePt t="11105" x="4870450" y="2425700"/>
          <p14:tracePt t="11745" x="4895850" y="2425700"/>
          <p14:tracePt t="11752" x="4927600" y="2425700"/>
          <p14:tracePt t="11760" x="4953000" y="2425700"/>
          <p14:tracePt t="11770" x="4965700" y="2425700"/>
          <p14:tracePt t="11786" x="4972050" y="2425700"/>
          <p14:tracePt t="11803" x="4991100" y="2425700"/>
          <p14:tracePt t="11819" x="4997450" y="2425700"/>
          <p14:tracePt t="11835" x="5003800" y="2425700"/>
          <p14:tracePt t="11852" x="5016500" y="2425700"/>
          <p14:tracePt t="11869" x="5022850" y="2425700"/>
          <p14:tracePt t="12586" x="5029200" y="2419350"/>
          <p14:tracePt t="12593" x="5029200" y="2413000"/>
          <p14:tracePt t="12601" x="5003800" y="2413000"/>
          <p14:tracePt t="12609" x="4972050" y="2413000"/>
          <p14:tracePt t="12626" x="4933950" y="2413000"/>
          <p14:tracePt t="12707" x="4933950" y="2432050"/>
          <p14:tracePt t="12716" x="4940300" y="2451100"/>
          <p14:tracePt t="12720" x="4953000" y="2463800"/>
          <p14:tracePt t="12731" x="4972050" y="2482850"/>
          <p14:tracePt t="12745" x="4991100" y="2501900"/>
          <p14:tracePt t="12759" x="5029200" y="2546350"/>
          <p14:tracePt t="12776" x="5060950" y="2590800"/>
          <p14:tracePt t="13506" x="5073650" y="2597150"/>
          <p14:tracePt t="13515" x="5111750" y="2590800"/>
          <p14:tracePt t="13521" x="5162550" y="2578100"/>
          <p14:tracePt t="13530" x="5238750" y="2571750"/>
          <p14:tracePt t="13547" x="5410200" y="2540000"/>
          <p14:tracePt t="13563" x="5600700" y="2508250"/>
          <p14:tracePt t="13580" x="5803900" y="2482850"/>
          <p14:tracePt t="13597" x="5988050" y="2457450"/>
          <p14:tracePt t="13613" x="6108700" y="2444750"/>
          <p14:tracePt t="13630" x="6159500" y="2425700"/>
          <p14:tracePt t="13647" x="6172200" y="2425700"/>
          <p14:tracePt t="13673" x="6178550" y="2425700"/>
          <p14:tracePt t="13699" x="6172200" y="2413000"/>
          <p14:tracePt t="13850" x="6172200" y="2406650"/>
          <p14:tracePt t="14299" x="6159500" y="2406650"/>
          <p14:tracePt t="14308" x="6140450" y="2400300"/>
          <p14:tracePt t="14313" x="6096000" y="2393950"/>
          <p14:tracePt t="14322" x="6057900" y="2387600"/>
          <p14:tracePt t="14339" x="5969000" y="2355850"/>
          <p14:tracePt t="14356" x="5873750" y="2324100"/>
          <p14:tracePt t="14363" x="5854700" y="2317750"/>
          <p14:tracePt t="14372" x="5829300" y="2311400"/>
          <p14:tracePt t="14389" x="5810250" y="2311400"/>
          <p14:tracePt t="14618" x="5810250" y="2305050"/>
          <p14:tracePt t="14629" x="5810250" y="2298700"/>
          <p14:tracePt t="14634" x="5822950" y="2298700"/>
          <p14:tracePt t="14643" x="5861050" y="2298700"/>
          <p14:tracePt t="14659" x="6000750" y="2292350"/>
          <p14:tracePt t="14675" x="6191250" y="2254250"/>
          <p14:tracePt t="14692" x="6362700" y="2241550"/>
          <p14:tracePt t="14709" x="6438900" y="2216150"/>
          <p14:tracePt t="14726" x="6565900" y="2178050"/>
          <p14:tracePt t="14742" x="6591300" y="2171700"/>
          <p14:tracePt t="14759" x="6597650" y="2165350"/>
          <p14:tracePt t="15299" x="6604000" y="2165350"/>
          <p14:tracePt t="15307" x="6616700" y="2165350"/>
          <p14:tracePt t="15314" x="6667500" y="2178050"/>
          <p14:tracePt t="15323" x="6705600" y="2190750"/>
          <p14:tracePt t="15339" x="6794500" y="2209800"/>
          <p14:tracePt t="15356" x="6877050" y="2235200"/>
          <p14:tracePt t="15363" x="6934200" y="2260600"/>
          <p14:tracePt t="15373" x="6978650" y="2273300"/>
          <p14:tracePt t="15390" x="7124700" y="2330450"/>
          <p14:tracePt t="15406" x="7194550" y="2355850"/>
          <p14:tracePt t="15423" x="7219950" y="2362200"/>
          <p14:tracePt t="16059" x="7232650" y="2362200"/>
          <p14:tracePt t="16075" x="7251700" y="2362200"/>
          <p14:tracePt t="16083" x="7277100" y="2362200"/>
          <p14:tracePt t="16090" x="7302500" y="2349500"/>
          <p14:tracePt t="16099" x="7346950" y="2336800"/>
          <p14:tracePt t="16116" x="7467600" y="2286000"/>
          <p14:tracePt t="16133" x="7556500" y="2273300"/>
          <p14:tracePt t="16149" x="7651750" y="2241550"/>
          <p14:tracePt t="16166" x="7708900" y="2235200"/>
          <p14:tracePt t="16183" x="7727950" y="2222500"/>
          <p14:tracePt t="16199" x="7734300" y="2222500"/>
          <p14:tracePt t="16822" x="7740650" y="2222500"/>
          <p14:tracePt t="16829" x="7759700" y="2222500"/>
          <p14:tracePt t="16836" x="7797800" y="2222500"/>
          <p14:tracePt t="16846" x="7874000" y="2222500"/>
          <p14:tracePt t="16863" x="7962900" y="2222500"/>
          <p14:tracePt t="16880" x="8058150" y="2228850"/>
          <p14:tracePt t="16896" x="8178800" y="2254250"/>
          <p14:tracePt t="16914" x="8318500" y="2273300"/>
          <p14:tracePt t="16930" x="8547100" y="2305050"/>
          <p14:tracePt t="16946" x="8661400" y="2311400"/>
          <p14:tracePt t="16963" x="8731250" y="2311400"/>
          <p14:tracePt t="16980" x="8763000" y="2311400"/>
          <p14:tracePt t="16996" x="8769350" y="2311400"/>
          <p14:tracePt t="17076" x="8782050" y="2311400"/>
          <p14:tracePt t="17086" x="8788400" y="2311400"/>
          <p14:tracePt t="17102" x="8794750" y="2311400"/>
          <p14:tracePt t="17107" x="8807450" y="2311400"/>
          <p14:tracePt t="17118" x="8820150" y="2311400"/>
          <p14:tracePt t="17130" x="8883650" y="2311400"/>
          <p14:tracePt t="17146" x="8972550" y="2311400"/>
          <p14:tracePt t="17163" x="9086850" y="2311400"/>
          <p14:tracePt t="17180" x="9226550" y="2311400"/>
          <p14:tracePt t="17197" x="9353550" y="2311400"/>
          <p14:tracePt t="17213" x="9429750" y="2311400"/>
          <p14:tracePt t="17230" x="9461500" y="2298700"/>
          <p14:tracePt t="17263" x="9467850" y="2298700"/>
          <p14:tracePt t="17522" x="9467850" y="2292350"/>
          <p14:tracePt t="17533" x="9436100" y="2292350"/>
          <p14:tracePt t="17539" x="9359900" y="2292350"/>
          <p14:tracePt t="17551" x="9264650" y="2292350"/>
          <p14:tracePt t="17562" x="9163050" y="2292350"/>
          <p14:tracePt t="17579" x="8978900" y="2273300"/>
          <p14:tracePt t="17902" x="8972550" y="2266950"/>
          <p14:tracePt t="17920" x="8953500" y="2260600"/>
          <p14:tracePt t="17928" x="8947150" y="2247900"/>
          <p14:tracePt t="17938" x="8947150" y="2241550"/>
          <p14:tracePt t="17954" x="8928100" y="2241550"/>
          <p14:tracePt t="17972" x="8909050" y="2241550"/>
          <p14:tracePt t="17987" x="8896350" y="2235200"/>
          <p14:tracePt t="18004" x="8890000" y="2222500"/>
          <p14:tracePt t="18145" x="8896350" y="2222500"/>
          <p14:tracePt t="18160" x="8915400" y="2222500"/>
          <p14:tracePt t="18165" x="8921750" y="2222500"/>
          <p14:tracePt t="18173" x="8947150" y="2222500"/>
          <p14:tracePt t="18188" x="9004300" y="2222500"/>
          <p14:tracePt t="18204" x="9048750" y="2222500"/>
          <p14:tracePt t="18221" x="9093200" y="2222500"/>
          <p14:tracePt t="18238" x="9144000" y="2228850"/>
          <p14:tracePt t="18255" x="9201150" y="2235200"/>
          <p14:tracePt t="18271" x="9232900" y="2235200"/>
          <p14:tracePt t="18288" x="9271000" y="2235200"/>
          <p14:tracePt t="18305" x="9290050" y="2235200"/>
          <p14:tracePt t="18321" x="9302750" y="2235200"/>
          <p14:tracePt t="18405" x="9309100" y="2235200"/>
          <p14:tracePt t="19141" x="9353550" y="2247900"/>
          <p14:tracePt t="19148" x="9423400" y="2254250"/>
          <p14:tracePt t="19156" x="9486900" y="2266950"/>
          <p14:tracePt t="19165" x="9537700" y="2273300"/>
          <p14:tracePt t="19182" x="9613900" y="2305050"/>
          <p14:tracePt t="19198" x="9652000" y="2305050"/>
          <p14:tracePt t="19215" x="9690100" y="2305050"/>
          <p14:tracePt t="19232" x="9753600" y="2317750"/>
          <p14:tracePt t="19248" x="9791700" y="2324100"/>
          <p14:tracePt t="19265" x="9817100" y="2324100"/>
          <p14:tracePt t="19282" x="9861550" y="2330450"/>
          <p14:tracePt t="19299" x="9918700" y="2336800"/>
          <p14:tracePt t="19315" x="9969500" y="2349500"/>
          <p14:tracePt t="19332" x="10026650" y="2355850"/>
          <p14:tracePt t="19348" x="10058400" y="2355850"/>
          <p14:tracePt t="19365" x="10109200" y="2362200"/>
          <p14:tracePt t="19382" x="10134600" y="2368550"/>
          <p14:tracePt t="19399" x="10172700" y="2374900"/>
          <p14:tracePt t="19415" x="10185400" y="2381250"/>
          <p14:tracePt t="19432" x="10191750" y="2381250"/>
          <p14:tracePt t="19449" x="10204450" y="2387600"/>
          <p14:tracePt t="19465" x="10217150" y="2387600"/>
          <p14:tracePt t="19484" x="10223500" y="2393950"/>
          <p14:tracePt t="19499" x="10229850" y="2393950"/>
          <p14:tracePt t="20205" x="10236200" y="2400300"/>
          <p14:tracePt t="20214" x="10236200" y="2413000"/>
          <p14:tracePt t="20220" x="10229850" y="2457450"/>
          <p14:tracePt t="20229" x="10198100" y="2501900"/>
          <p14:tracePt t="20245" x="10128250" y="2578100"/>
          <p14:tracePt t="20262" x="10064750" y="2667000"/>
          <p14:tracePt t="20278" x="9982200" y="2743200"/>
          <p14:tracePt t="20295" x="9912350" y="2832100"/>
          <p14:tracePt t="20313" x="9874250" y="2882900"/>
          <p14:tracePt t="20329" x="9817100" y="2940050"/>
          <p14:tracePt t="20345" x="9759950" y="2984500"/>
          <p14:tracePt t="20352" x="9728200" y="3009900"/>
          <p14:tracePt t="20362" x="9715500" y="3022600"/>
          <p14:tracePt t="20379" x="9677400" y="3060700"/>
          <p14:tracePt t="20395" x="9664700" y="3067050"/>
          <p14:tracePt t="20412" x="9652000" y="3073400"/>
          <p14:tracePt t="20445" x="9639300" y="3073400"/>
          <p14:tracePt t="20462" x="9607550" y="3086100"/>
          <p14:tracePt t="20479" x="9569450" y="3086100"/>
          <p14:tracePt t="20496" x="9512300" y="3098800"/>
          <p14:tracePt t="20512" x="9474200" y="3105150"/>
          <p14:tracePt t="20529" x="9429750" y="3117850"/>
          <p14:tracePt t="20545" x="9417050" y="3124200"/>
          <p14:tracePt t="20562" x="9404350" y="3124200"/>
          <p14:tracePt t="20653" x="9398000" y="3124200"/>
          <p14:tracePt t="20669" x="9385300" y="3124200"/>
          <p14:tracePt t="20686" x="9378950" y="3124200"/>
          <p14:tracePt t="20708" x="9372600" y="3124200"/>
          <p14:tracePt t="20718" x="9359900" y="3124200"/>
          <p14:tracePt t="20734" x="9347200" y="3124200"/>
          <p14:tracePt t="20741" x="9334500" y="3124200"/>
          <p14:tracePt t="20751" x="9328150" y="3124200"/>
          <p14:tracePt t="20762" x="9309100" y="3124200"/>
          <p14:tracePt t="20780" x="9194800" y="3124200"/>
          <p14:tracePt t="20796" x="9131300" y="3124200"/>
          <p14:tracePt t="20812" x="8851900" y="3098800"/>
          <p14:tracePt t="20829" x="8623300" y="3067050"/>
          <p14:tracePt t="20846" x="8394700" y="3067050"/>
          <p14:tracePt t="20863" x="8191500" y="3067050"/>
          <p14:tracePt t="20879" x="8032750" y="3067050"/>
          <p14:tracePt t="20896" x="7950200" y="3067050"/>
          <p14:tracePt t="20913" x="7874000" y="3067050"/>
          <p14:tracePt t="20929" x="7823200" y="3067050"/>
          <p14:tracePt t="20946" x="7785100" y="3054350"/>
          <p14:tracePt t="20963" x="7708900" y="3048000"/>
          <p14:tracePt t="20980" x="7512050" y="3009900"/>
          <p14:tracePt t="20996" x="7340600" y="2984500"/>
          <p14:tracePt t="21013" x="7099300" y="2946400"/>
          <p14:tracePt t="21029" x="6819900" y="2914650"/>
          <p14:tracePt t="21046" x="6572250" y="2889250"/>
          <p14:tracePt t="21063" x="6369050" y="2889250"/>
          <p14:tracePt t="21079" x="6210300" y="2889250"/>
          <p14:tracePt t="21096" x="6076950" y="2889250"/>
          <p14:tracePt t="21113" x="5924550" y="2889250"/>
          <p14:tracePt t="21129" x="5810250" y="2889250"/>
          <p14:tracePt t="21146" x="5695950" y="2889250"/>
          <p14:tracePt t="21167" x="5607050" y="2889250"/>
          <p14:tracePt t="21180" x="5499100" y="2889250"/>
          <p14:tracePt t="21196" x="5448300" y="2889250"/>
          <p14:tracePt t="21213" x="5422900" y="2889250"/>
          <p14:tracePt t="21229" x="5403850" y="2889250"/>
          <p14:tracePt t="21246" x="5397500" y="2889250"/>
          <p14:tracePt t="21263" x="5372100" y="2889250"/>
          <p14:tracePt t="21279" x="5346700" y="2889250"/>
          <p14:tracePt t="21296" x="5289550" y="2882900"/>
          <p14:tracePt t="21313" x="5200650" y="2857500"/>
          <p14:tracePt t="21330" x="5092700" y="2844800"/>
          <p14:tracePt t="21346" x="4940300" y="2819400"/>
          <p14:tracePt t="21353" x="4876800" y="2806700"/>
          <p14:tracePt t="21363" x="4794250" y="2800350"/>
          <p14:tracePt t="21379" x="4610100" y="2774950"/>
          <p14:tracePt t="21396" x="4406900" y="2762250"/>
          <p14:tracePt t="21413" x="4356100" y="2762250"/>
          <p14:tracePt t="21429" x="4330700" y="2762250"/>
          <p14:tracePt t="21654" x="4343400" y="2762250"/>
          <p14:tracePt t="21662" x="4387850" y="2768600"/>
          <p14:tracePt t="21669" x="4445000" y="2781300"/>
          <p14:tracePt t="21677" x="4533900" y="2787650"/>
          <p14:tracePt t="21694" x="4781550" y="2787650"/>
          <p14:tracePt t="21711" x="5194300" y="2787650"/>
          <p14:tracePt t="21728" x="5626100" y="2787650"/>
          <p14:tracePt t="21744" x="6032500" y="2787650"/>
          <p14:tracePt t="21761" x="6400800" y="2787650"/>
          <p14:tracePt t="21777" x="6686550" y="2787650"/>
          <p14:tracePt t="21794" x="6908800" y="2787650"/>
          <p14:tracePt t="21812" x="7099300" y="2787650"/>
          <p14:tracePt t="21828" x="7283450" y="2768600"/>
          <p14:tracePt t="21844" x="7378700" y="2749550"/>
          <p14:tracePt t="21861" x="7461250" y="2717800"/>
          <p14:tracePt t="21878" x="7524750" y="2686050"/>
          <p14:tracePt t="21895" x="7550150" y="2679700"/>
          <p14:tracePt t="21911" x="7581900" y="2660650"/>
          <p14:tracePt t="21928" x="7607300" y="2660650"/>
          <p14:tracePt t="21945" x="7651750" y="2654300"/>
          <p14:tracePt t="21961" x="7696200" y="2654300"/>
          <p14:tracePt t="21978" x="7772400" y="2635250"/>
          <p14:tracePt t="21995" x="7880350" y="2635250"/>
          <p14:tracePt t="22011" x="8051800" y="2635250"/>
          <p14:tracePt t="22029" x="8343900" y="2603500"/>
          <p14:tracePt t="22044" x="8572500" y="2559050"/>
          <p14:tracePt t="22061" x="8832850" y="2489200"/>
          <p14:tracePt t="22078" x="8997950" y="2432050"/>
          <p14:tracePt t="22094" x="9086850" y="2393950"/>
          <p14:tracePt t="22111" x="9124950" y="2374900"/>
          <p14:tracePt t="22128" x="9150350" y="2368550"/>
          <p14:tracePt t="22144" x="9150350" y="2362200"/>
          <p14:tracePt t="22167" x="9163050" y="2362200"/>
          <p14:tracePt t="22185" x="9182100" y="2355850"/>
          <p14:tracePt t="22200" x="9194800" y="2343150"/>
          <p14:tracePt t="22211" x="9201150" y="2343150"/>
          <p14:tracePt t="22228" x="9232900" y="2311400"/>
          <p14:tracePt t="22245" x="9264650" y="2286000"/>
          <p14:tracePt t="22261" x="9264650" y="2279650"/>
          <p14:tracePt t="22294" x="9264650" y="2273300"/>
          <p14:tracePt t="22318" x="9264650" y="2266950"/>
          <p14:tracePt t="22328" x="9264650" y="2260600"/>
          <p14:tracePt t="22345" x="9251950" y="2260600"/>
          <p14:tracePt t="22362" x="9226550" y="2260600"/>
          <p14:tracePt t="22378" x="9175750" y="2260600"/>
          <p14:tracePt t="22395" x="9144000" y="2260600"/>
          <p14:tracePt t="22411" x="9080500" y="2260600"/>
          <p14:tracePt t="22428" x="9010650" y="2254250"/>
          <p14:tracePt t="22444" x="8921750" y="2247900"/>
          <p14:tracePt t="22461" x="8890000" y="2247900"/>
          <p14:tracePt t="22478" x="8883650" y="2247900"/>
          <p14:tracePt t="22535" x="8870950" y="2247900"/>
          <p14:tracePt t="22557" x="8864600" y="2247900"/>
          <p14:tracePt t="22567" x="8858250" y="2247900"/>
          <p14:tracePt t="22590" x="8851900" y="2247900"/>
          <p14:tracePt t="22601" x="8845550" y="2247900"/>
          <p14:tracePt t="22638" x="8839200" y="2247900"/>
          <p14:tracePt t="22703" x="8826500" y="2247900"/>
          <p14:tracePt t="22710" x="8813800" y="2260600"/>
          <p14:tracePt t="22813" x="8839200" y="2260600"/>
          <p14:tracePt t="22822" x="8877300" y="2260600"/>
          <p14:tracePt t="22831" x="8934450" y="2260600"/>
          <p14:tracePt t="22845" x="9061450" y="2260600"/>
          <p14:tracePt t="22862" x="9207500" y="2260600"/>
          <p14:tracePt t="22879" x="9378950" y="2273300"/>
          <p14:tracePt t="22895" x="9518650" y="2298700"/>
          <p14:tracePt t="22912" x="9658350" y="2317750"/>
          <p14:tracePt t="22928" x="9766300" y="2317750"/>
          <p14:tracePt t="22945" x="9836150" y="2324100"/>
          <p14:tracePt t="22962" x="9867900" y="2336800"/>
          <p14:tracePt t="22979" x="9886950" y="2336800"/>
          <p14:tracePt t="22995" x="9906000" y="2336800"/>
          <p14:tracePt t="23014" x="9925050" y="2349500"/>
          <p14:tracePt t="23028" x="9937750" y="2349500"/>
          <p14:tracePt t="23045" x="9944100" y="2349500"/>
          <p14:tracePt t="23062" x="9950450" y="2349500"/>
          <p14:tracePt t="23078" x="9975850" y="2362200"/>
          <p14:tracePt t="23095" x="10026650" y="2381250"/>
          <p14:tracePt t="23112" x="10115550" y="2400300"/>
          <p14:tracePt t="23129" x="10255250" y="2444750"/>
          <p14:tracePt t="23146" x="10394950" y="2457450"/>
          <p14:tracePt t="23162" x="10528300" y="2476500"/>
          <p14:tracePt t="23179" x="10591800" y="2476500"/>
          <p14:tracePt t="23195" x="10623550" y="2476500"/>
          <p14:tracePt t="23212" x="10636250" y="2476500"/>
          <p14:tracePt t="23417" x="10636250" y="2482850"/>
          <p14:tracePt t="23662" x="10610850" y="2489200"/>
          <p14:tracePt t="23671" x="10547350" y="2495550"/>
          <p14:tracePt t="23678" x="10496550" y="2520950"/>
          <p14:tracePt t="23688" x="10464800" y="2533650"/>
          <p14:tracePt t="23703" x="10388600" y="2571750"/>
          <p14:tracePt t="23720" x="10293350" y="2622550"/>
          <p14:tracePt t="23737" x="10179050" y="2679700"/>
          <p14:tracePt t="23753" x="10033000" y="2743200"/>
          <p14:tracePt t="23770" x="9880600" y="2806700"/>
          <p14:tracePt t="23786" x="9715500" y="2876550"/>
          <p14:tracePt t="23803" x="9550400" y="2959100"/>
          <p14:tracePt t="23820" x="9436100" y="3028950"/>
          <p14:tracePt t="23839" x="9334500" y="3098800"/>
          <p14:tracePt t="23853" x="9290050" y="3130550"/>
          <p14:tracePt t="23870" x="9271000" y="3155950"/>
          <p14:tracePt t="23886" x="9251950" y="3162300"/>
          <p14:tracePt t="23903" x="9239250" y="3175000"/>
          <p14:tracePt t="23920" x="9232900" y="3175000"/>
          <p14:tracePt t="23937" x="9226550" y="3175000"/>
          <p14:tracePt t="23953" x="9213850" y="3181350"/>
          <p14:tracePt t="23998" x="9207500" y="3187700"/>
          <p14:tracePt t="24030" x="9201150" y="3194050"/>
          <p14:tracePt t="24046" x="9188450" y="3200400"/>
          <p14:tracePt t="24062" x="9175750" y="3200400"/>
          <p14:tracePt t="24070" x="9163050" y="3206750"/>
          <p14:tracePt t="24078" x="9150350" y="3213100"/>
          <p14:tracePt t="24087" x="9137650" y="3213100"/>
          <p14:tracePt t="24103" x="9124950" y="3232150"/>
          <p14:tracePt t="24120" x="9112250" y="3232150"/>
          <p14:tracePt t="24219" x="9105900" y="3232150"/>
          <p14:tracePt t="24225" x="9099550" y="3232150"/>
          <p14:tracePt t="24441" x="9086850" y="3232150"/>
          <p14:tracePt t="24447" x="9074150" y="3232150"/>
          <p14:tracePt t="24455" x="9055100" y="3232150"/>
          <p14:tracePt t="24465" x="9042400" y="3232150"/>
          <p14:tracePt t="24482" x="9004300" y="3232150"/>
          <p14:tracePt t="24499" x="8966200" y="3232150"/>
          <p14:tracePt t="24515" x="8940800" y="3232150"/>
          <p14:tracePt t="24532" x="8909050" y="3232150"/>
          <p14:tracePt t="24550" x="8890000" y="3232150"/>
          <p14:tracePt t="24565" x="8864600" y="3232150"/>
          <p14:tracePt t="24582" x="8858250" y="3232150"/>
          <p14:tracePt t="24733" x="8851900" y="3232150"/>
          <p14:tracePt t="24741" x="8839200" y="3232150"/>
          <p14:tracePt t="24751" x="8826500" y="3232150"/>
          <p14:tracePt t="24765" x="8775700" y="3232150"/>
          <p14:tracePt t="24782" x="8699500" y="3232150"/>
          <p14:tracePt t="24799" x="8578850" y="3232150"/>
          <p14:tracePt t="24815" x="8477250" y="3232150"/>
          <p14:tracePt t="24832" x="8369300" y="3232150"/>
          <p14:tracePt t="24849" x="8216900" y="3225800"/>
          <p14:tracePt t="24865" x="7905750" y="3162300"/>
          <p14:tracePt t="24882" x="7410450" y="3092450"/>
          <p14:tracePt t="24899" x="6813550" y="3022600"/>
          <p14:tracePt t="24915" x="6242050" y="2997200"/>
          <p14:tracePt t="24932" x="5835650" y="2997200"/>
          <p14:tracePt t="24950" x="5441950" y="2997200"/>
          <p14:tracePt t="24966" x="5264150" y="2997200"/>
          <p14:tracePt t="24982" x="5156200" y="2997200"/>
          <p14:tracePt t="24999" x="5124450" y="2997200"/>
          <p14:tracePt t="25015" x="5111750" y="2997200"/>
          <p14:tracePt t="25056" x="5099050" y="2997200"/>
          <p14:tracePt t="25065" x="5086350" y="2997200"/>
          <p14:tracePt t="25082" x="5003800" y="2984500"/>
          <p14:tracePt t="25099" x="4876800" y="2965450"/>
          <p14:tracePt t="25116" x="4730750" y="2959100"/>
          <p14:tracePt t="25133" x="4597400" y="2959100"/>
          <p14:tracePt t="25149" x="4502150" y="2959100"/>
          <p14:tracePt t="25166" x="4438650" y="2959100"/>
          <p14:tracePt t="25182" x="4425950" y="2959100"/>
          <p14:tracePt t="25257" x="4432300" y="2959100"/>
          <p14:tracePt t="25263" x="4438650" y="2959100"/>
          <p14:tracePt t="25279" x="4457700" y="2959100"/>
          <p14:tracePt t="25289" x="4464050" y="2965450"/>
          <p14:tracePt t="25305" x="4470400" y="2971800"/>
          <p14:tracePt t="25316" x="4476750" y="2971800"/>
          <p14:tracePt t="25332" x="4489450" y="2978150"/>
          <p14:tracePt t="25402" x="4495800" y="2984500"/>
          <p14:tracePt t="25423" x="4495800" y="2990850"/>
          <p14:tracePt t="25431" x="4495800" y="2997200"/>
          <p14:tracePt t="25442" x="4495800" y="3003550"/>
          <p14:tracePt t="25449" x="4483100" y="3016250"/>
          <p14:tracePt t="25466" x="4476750" y="3016250"/>
          <p14:tracePt t="25483" x="4476750" y="3035300"/>
          <p14:tracePt t="25499" x="4464050" y="3041650"/>
          <p14:tracePt t="25516" x="4464050" y="3060700"/>
          <p14:tracePt t="25549" x="4464050" y="3067050"/>
          <p14:tracePt t="26306" x="4464050" y="3073400"/>
          <p14:tracePt t="26314" x="4489450" y="3079750"/>
          <p14:tracePt t="26320" x="4533900" y="3092450"/>
          <p14:tracePt t="26331" x="4591050" y="3098800"/>
          <p14:tracePt t="26348" x="4711700" y="3130550"/>
          <p14:tracePt t="26353" x="4743450" y="3130550"/>
          <p14:tracePt t="26364" x="4800600" y="3143250"/>
          <p14:tracePt t="26381" x="4895850" y="3143250"/>
          <p14:tracePt t="26399" x="4953000" y="3143250"/>
          <p14:tracePt t="26414" x="4959350" y="3143250"/>
          <p14:tracePt t="26835" x="4953000" y="3143250"/>
          <p14:tracePt t="27329" x="4959350" y="3124200"/>
          <p14:tracePt t="27336" x="4965700" y="3117850"/>
          <p14:tracePt t="27343" x="4972050" y="3111500"/>
          <p14:tracePt t="27353" x="4978400" y="3098800"/>
          <p14:tracePt t="27371" x="4991100" y="3086100"/>
          <p14:tracePt t="27404" x="4991100" y="3079750"/>
          <p14:tracePt t="27461" x="4991100" y="3073400"/>
          <p14:tracePt t="27468" x="4991100" y="3067050"/>
          <p14:tracePt t="27475" x="4991100" y="3060700"/>
          <p14:tracePt t="27496" x="4991100" y="3048000"/>
          <p14:tracePt t="27512" x="4991100" y="3041650"/>
          <p14:tracePt t="27577" x="4991100" y="3035300"/>
          <p14:tracePt t="27584" x="4991100" y="3028950"/>
          <p14:tracePt t="27680" x="4991100" y="3022600"/>
          <p14:tracePt t="27696" x="4991100" y="3016250"/>
          <p14:tracePt t="27708" x="4991100" y="3009900"/>
          <p14:tracePt t="27713" x="4991100" y="3003550"/>
          <p14:tracePt t="27728" x="4991100" y="2997200"/>
          <p14:tracePt t="27737" x="4991100" y="2990850"/>
          <p14:tracePt t="27754" x="4991100" y="2984500"/>
          <p14:tracePt t="27771" x="4991100" y="2978150"/>
          <p14:tracePt t="27788" x="4991100" y="2971800"/>
          <p14:tracePt t="27804" x="4991100" y="2940050"/>
          <p14:tracePt t="27821" x="5003800" y="2895600"/>
          <p14:tracePt t="27838" x="5029200" y="2844800"/>
          <p14:tracePt t="27855" x="5029200" y="2794000"/>
          <p14:tracePt t="27871" x="5029200" y="2768600"/>
          <p14:tracePt t="27888" x="5029200" y="2762250"/>
          <p14:tracePt t="27904" x="5029200" y="2755900"/>
          <p14:tracePt t="27921" x="5029200" y="2743200"/>
          <p14:tracePt t="27937" x="5016500" y="2736850"/>
          <p14:tracePt t="27954" x="4997450" y="2736850"/>
          <p14:tracePt t="27971" x="4972050" y="2724150"/>
          <p14:tracePt t="27988" x="4940300" y="2724150"/>
          <p14:tracePt t="28004" x="4927600" y="2717800"/>
          <p14:tracePt t="28021" x="4908550" y="2717800"/>
          <p14:tracePt t="28039" x="4889500" y="2711450"/>
          <p14:tracePt t="28055" x="4832350" y="2692400"/>
          <p14:tracePt t="28071" x="4775200" y="2679700"/>
          <p14:tracePt t="28088" x="4711700" y="2660650"/>
          <p14:tracePt t="28104" x="4660900" y="2654300"/>
          <p14:tracePt t="28121" x="4610100" y="2654300"/>
          <p14:tracePt t="28138" x="4552950" y="2647950"/>
          <p14:tracePt t="28155" x="4514850" y="2647950"/>
          <p14:tracePt t="28171" x="4483100" y="2647950"/>
          <p14:tracePt t="28188" x="4470400" y="2647950"/>
          <p14:tracePt t="28205" x="4457700" y="2654300"/>
          <p14:tracePt t="28239" x="4445000" y="2667000"/>
          <p14:tracePt t="28255" x="4432300" y="2679700"/>
          <p14:tracePt t="28271" x="4413250" y="2711450"/>
          <p14:tracePt t="28288" x="4400550" y="2724150"/>
          <p14:tracePt t="28304" x="4387850" y="2749550"/>
          <p14:tracePt t="28321" x="4375150" y="2787650"/>
          <p14:tracePt t="28338" x="4375150" y="2819400"/>
          <p14:tracePt t="28355" x="4375150" y="2857500"/>
          <p14:tracePt t="28365" x="4375150" y="2870200"/>
          <p14:tracePt t="28371" x="4375150" y="2876550"/>
          <p14:tracePt t="28388" x="4375150" y="2901950"/>
          <p14:tracePt t="28405" x="4375150" y="2927350"/>
          <p14:tracePt t="28421" x="4375150" y="2933700"/>
          <p14:tracePt t="28439" x="4375150" y="2946400"/>
          <p14:tracePt t="28455" x="4375150" y="2959100"/>
          <p14:tracePt t="28471" x="4381500" y="2984500"/>
          <p14:tracePt t="28488" x="4387850" y="2997200"/>
          <p14:tracePt t="28505" x="4400550" y="3022600"/>
          <p14:tracePt t="28521" x="4413250" y="3035300"/>
          <p14:tracePt t="28538" x="4438650" y="3054350"/>
          <p14:tracePt t="28555" x="4445000" y="3067050"/>
          <p14:tracePt t="28571" x="4470400" y="3086100"/>
          <p14:tracePt t="28588" x="4489450" y="3086100"/>
          <p14:tracePt t="28605" x="4508500" y="3092450"/>
          <p14:tracePt t="28621" x="4552950" y="3105150"/>
          <p14:tracePt t="28638" x="4622800" y="3105150"/>
          <p14:tracePt t="28655" x="4730750" y="3117850"/>
          <p14:tracePt t="28672" x="4870450" y="3117850"/>
          <p14:tracePt t="28688" x="4940300" y="3117850"/>
          <p14:tracePt t="28705" x="4965700" y="3117850"/>
          <p14:tracePt t="28722" x="4972050" y="3117850"/>
          <p14:tracePt t="29705" x="4991100" y="3130550"/>
          <p14:tracePt t="29726" x="5041900" y="3263900"/>
          <p14:tracePt t="29728" x="5073650" y="3346450"/>
          <p14:tracePt t="29742" x="5099050" y="3409950"/>
          <p14:tracePt t="29760" x="5219700" y="3625850"/>
          <p14:tracePt t="29776" x="5334000" y="3765550"/>
          <p14:tracePt t="29792" x="5422900" y="3867150"/>
          <p14:tracePt t="29809" x="5511800" y="3943350"/>
          <p14:tracePt t="29826" x="5537200" y="3968750"/>
          <p14:tracePt t="29842" x="5556250" y="3981450"/>
          <p14:tracePt t="29981" x="5562600" y="3981450"/>
          <p14:tracePt t="29997" x="5575300" y="3981450"/>
          <p14:tracePt t="30004" x="5581650" y="3987800"/>
          <p14:tracePt t="30013" x="5588000" y="3987800"/>
          <p14:tracePt t="30025" x="5626100" y="4000500"/>
          <p14:tracePt t="30042" x="5676900" y="4013200"/>
          <p14:tracePt t="30059" x="5791200" y="4044950"/>
          <p14:tracePt t="30075" x="5899150" y="4076700"/>
          <p14:tracePt t="30092" x="5988050" y="4089400"/>
          <p14:tracePt t="30109" x="6083300" y="4089400"/>
          <p14:tracePt t="30126" x="6127750" y="4089400"/>
          <p14:tracePt t="30143" x="6153150" y="4089400"/>
          <p14:tracePt t="30220" x="6121400" y="4089400"/>
          <p14:tracePt t="30230" x="6076950" y="4076700"/>
          <p14:tracePt t="30233" x="6038850" y="4070350"/>
          <p14:tracePt t="30242" x="5994400" y="4070350"/>
          <p14:tracePt t="30259" x="5835650" y="4051300"/>
          <p14:tracePt t="30276" x="5537200" y="4000500"/>
          <p14:tracePt t="30292" x="5060950" y="3937000"/>
          <p14:tracePt t="30309" x="4464050" y="3879850"/>
          <p14:tracePt t="30326" x="4076700" y="3879850"/>
          <p14:tracePt t="30343" x="3810000" y="3879850"/>
          <p14:tracePt t="30359" x="3638550" y="3898900"/>
          <p14:tracePt t="30365" x="3562350" y="3917950"/>
          <p14:tracePt t="30376" x="3448050" y="3956050"/>
          <p14:tracePt t="30393" x="3378200" y="3981450"/>
          <p14:tracePt t="30409" x="3308350" y="3994150"/>
          <p14:tracePt t="30426" x="3219450" y="4025900"/>
          <p14:tracePt t="30443" x="3136900" y="4044950"/>
          <p14:tracePt t="30459" x="3060700" y="4051300"/>
          <p14:tracePt t="30476" x="3022600" y="4051300"/>
          <p14:tracePt t="30564" x="3016250" y="4051300"/>
          <p14:tracePt t="30570" x="3009900" y="4051300"/>
          <p14:tracePt t="30580" x="2997200" y="4051300"/>
          <p14:tracePt t="30593" x="2946400" y="4051300"/>
          <p14:tracePt t="30609" x="2933700" y="4051300"/>
          <p14:tracePt t="30626" x="2921000" y="4051300"/>
          <p14:tracePt t="30737" x="2914650" y="4051300"/>
          <p14:tracePt t="30762" x="2908300" y="4051300"/>
          <p14:tracePt t="30844" x="2908300" y="4044950"/>
          <p14:tracePt t="30852" x="2927350" y="4025900"/>
          <p14:tracePt t="30860" x="2984500" y="4025900"/>
          <p14:tracePt t="30877" x="3155950" y="4013200"/>
          <p14:tracePt t="30893" x="3416300" y="4013200"/>
          <p14:tracePt t="30910" x="3867150" y="4013200"/>
          <p14:tracePt t="30927" x="4451350" y="4013200"/>
          <p14:tracePt t="30944" x="5054600" y="4013200"/>
          <p14:tracePt t="30961" x="5854700" y="3994150"/>
          <p14:tracePt t="30977" x="6223000" y="3994150"/>
          <p14:tracePt t="30993" x="6527800" y="3994150"/>
          <p14:tracePt t="31010" x="6788150" y="3994150"/>
          <p14:tracePt t="31026" x="7004050" y="3994150"/>
          <p14:tracePt t="31043" x="7175500" y="3962400"/>
          <p14:tracePt t="31060" x="7315200" y="3937000"/>
          <p14:tracePt t="31076" x="7404100" y="3924300"/>
          <p14:tracePt t="31093" x="7486650" y="3917950"/>
          <p14:tracePt t="31110" x="7537450" y="3898900"/>
          <p14:tracePt t="31126" x="7569200" y="3892550"/>
          <p14:tracePt t="31143" x="7620000" y="3892550"/>
          <p14:tracePt t="31162" x="7683500" y="3892550"/>
          <p14:tracePt t="31177" x="7753350" y="3892550"/>
          <p14:tracePt t="31193" x="7804150" y="3892550"/>
          <p14:tracePt t="31210" x="7842250" y="3886200"/>
          <p14:tracePt t="31227" x="7867650" y="3886200"/>
          <p14:tracePt t="31445" x="7861300" y="3886200"/>
          <p14:tracePt t="31459" x="7848600" y="3892550"/>
          <p14:tracePt t="31475" x="7842250" y="3898900"/>
          <p14:tracePt t="31482" x="7835900" y="3905250"/>
          <p14:tracePt t="31497" x="7823200" y="3911600"/>
          <p14:tracePt t="31503" x="7816850" y="3911600"/>
          <p14:tracePt t="31521" x="7797800" y="3917950"/>
          <p14:tracePt t="31538" x="7766050" y="3924300"/>
          <p14:tracePt t="31553" x="7740650" y="3924300"/>
          <p14:tracePt t="31569" x="7727950" y="3924300"/>
          <p14:tracePt t="31586" x="7721600" y="3924300"/>
          <p14:tracePt t="31619" x="7715250" y="3924300"/>
          <p14:tracePt t="31674" x="7708900" y="3930650"/>
          <p14:tracePt t="31692" x="7702550" y="3930650"/>
          <p14:tracePt t="31700" x="7696200" y="3930650"/>
          <p14:tracePt t="31709" x="7689850" y="3930650"/>
          <p14:tracePt t="31720" x="7677150" y="3930650"/>
          <p14:tracePt t="31736" x="7670800" y="3930650"/>
          <p14:tracePt t="31753" x="7639050" y="3943350"/>
          <p14:tracePt t="31770" x="7620000" y="3943350"/>
          <p14:tracePt t="31786" x="7594600" y="3949700"/>
          <p14:tracePt t="34092" x="7588250" y="3949700"/>
          <p14:tracePt t="34107" x="7581900" y="3956050"/>
          <p14:tracePt t="34206" x="7575550" y="3956050"/>
          <p14:tracePt t="34996" x="7594600" y="3968750"/>
          <p14:tracePt t="35004" x="7651750" y="3975100"/>
          <p14:tracePt t="35012" x="7727950" y="3987800"/>
          <p14:tracePt t="35022" x="7810500" y="3994150"/>
          <p14:tracePt t="35039" x="7994650" y="4019550"/>
          <p14:tracePt t="35055" x="8166100" y="4032250"/>
          <p14:tracePt t="35072" x="8324850" y="4038600"/>
          <p14:tracePt t="35089" x="8439150" y="4038600"/>
          <p14:tracePt t="35107" x="8528050" y="4057650"/>
          <p14:tracePt t="35122" x="8610600" y="4064000"/>
          <p14:tracePt t="35139" x="8636000" y="4064000"/>
          <p14:tracePt t="35156" x="8655050" y="4064000"/>
          <p14:tracePt t="35172" x="8680450" y="4064000"/>
          <p14:tracePt t="35189" x="8693150" y="4064000"/>
          <p14:tracePt t="35206" x="8705850" y="4064000"/>
          <p14:tracePt t="35222" x="8724900" y="4064000"/>
          <p14:tracePt t="35239" x="8743950" y="4064000"/>
          <p14:tracePt t="35256" x="8782050" y="4064000"/>
          <p14:tracePt t="35272" x="8807450" y="4064000"/>
          <p14:tracePt t="35289" x="8839200" y="4064000"/>
          <p14:tracePt t="35306" x="8877300" y="4064000"/>
          <p14:tracePt t="35322" x="8909050" y="4064000"/>
          <p14:tracePt t="35339" x="8921750" y="4057650"/>
          <p14:tracePt t="35356" x="8928100" y="4057650"/>
          <p14:tracePt t="39300" x="8902700" y="4057650"/>
          <p14:tracePt t="39309" x="8851900" y="4057650"/>
          <p14:tracePt t="39316" x="8788400" y="4057650"/>
          <p14:tracePt t="39324" x="8724900" y="4057650"/>
          <p14:tracePt t="39341" x="8553450" y="4057650"/>
          <p14:tracePt t="39358" x="8413750" y="4064000"/>
          <p14:tracePt t="39374" x="8305800" y="4089400"/>
          <p14:tracePt t="39391" x="8242300" y="4108450"/>
          <p14:tracePt t="39408" x="8185150" y="4127500"/>
          <p14:tracePt t="39425" x="8140700" y="4127500"/>
          <p14:tracePt t="39441" x="8108950" y="4133850"/>
          <p14:tracePt t="39458" x="8083550" y="4133850"/>
          <p14:tracePt t="39474" x="8045450" y="4133850"/>
          <p14:tracePt t="39494" x="7981950" y="4133850"/>
          <p14:tracePt t="39508" x="7905750" y="4133850"/>
          <p14:tracePt t="39525" x="7791450" y="4133850"/>
          <p14:tracePt t="39541" x="7683500" y="4133850"/>
          <p14:tracePt t="39558" x="7607300" y="4133850"/>
          <p14:tracePt t="39575" x="7550150" y="4140200"/>
          <p14:tracePt t="39591" x="7467600" y="4165600"/>
          <p14:tracePt t="39608" x="7410450" y="4178300"/>
          <p14:tracePt t="39625" x="7302500" y="4210050"/>
          <p14:tracePt t="39641" x="7175500" y="4248150"/>
          <p14:tracePt t="39658" x="7048500" y="4286250"/>
          <p14:tracePt t="39675" x="6864350" y="4311650"/>
          <p14:tracePt t="39692" x="6661150" y="4324350"/>
          <p14:tracePt t="39708" x="6400800" y="4324350"/>
          <p14:tracePt t="39725" x="6324600" y="4324350"/>
          <p14:tracePt t="39742" x="6178550" y="4324350"/>
          <p14:tracePt t="39758" x="6108700" y="4324350"/>
          <p14:tracePt t="39775" x="6032500" y="4324350"/>
          <p14:tracePt t="39791" x="5924550" y="4337050"/>
          <p14:tracePt t="39808" x="5772150" y="4337050"/>
          <p14:tracePt t="39826" x="5568950" y="4337050"/>
          <p14:tracePt t="39842" x="5346700" y="4337050"/>
          <p14:tracePt t="39858" x="5010150" y="4337050"/>
          <p14:tracePt t="39869" x="4597400" y="4337050"/>
          <p14:tracePt t="39892" x="4146550" y="4337050"/>
          <p14:tracePt t="39909" x="3562350" y="4381500"/>
          <p14:tracePt t="39925" x="3263900" y="4413250"/>
          <p14:tracePt t="39942" x="3016250" y="4451350"/>
          <p14:tracePt t="39958" x="2838450" y="4495800"/>
          <p14:tracePt t="39975" x="2679700" y="4546600"/>
          <p14:tracePt t="39992" x="2565400" y="4603750"/>
          <p14:tracePt t="40008" x="2501900" y="4660900"/>
          <p14:tracePt t="40025" x="2432050" y="4718050"/>
          <p14:tracePt t="40042" x="2381250" y="4768850"/>
          <p14:tracePt t="40058" x="2305050" y="4813300"/>
          <p14:tracePt t="40075" x="2228850" y="4876800"/>
          <p14:tracePt t="40092" x="2095500" y="4959350"/>
          <p14:tracePt t="40108" x="2006600" y="5022850"/>
          <p14:tracePt t="40125" x="1930400" y="5092700"/>
          <p14:tracePt t="40142" x="1892300" y="5130800"/>
          <p14:tracePt t="40159" x="1866900" y="5156200"/>
          <p14:tracePt t="40175" x="1854200" y="5181600"/>
          <p14:tracePt t="40192" x="1847850" y="5194300"/>
          <p14:tracePt t="40208" x="1828800" y="5219700"/>
          <p14:tracePt t="40225" x="1828800" y="5238750"/>
          <p14:tracePt t="40244" x="1828800" y="5257800"/>
          <p14:tracePt t="40259" x="1828800" y="5264150"/>
          <p14:tracePt t="40275" x="1828800" y="5270500"/>
          <p14:tracePt t="40297" x="1828800" y="5276850"/>
          <p14:tracePt t="40315" x="1828800" y="5283200"/>
          <p14:tracePt t="40330" x="1828800" y="5289550"/>
          <p14:tracePt t="40342" x="1828800" y="5308600"/>
          <p14:tracePt t="40391" x="1828800" y="5314950"/>
          <p14:tracePt t="40430" x="1828800" y="5327650"/>
          <p14:tracePt t="40438" x="1828800" y="5334000"/>
          <p14:tracePt t="40448" x="1828800" y="5353050"/>
          <p14:tracePt t="40459" x="1828800" y="5365750"/>
          <p14:tracePt t="40476" x="1828800" y="5384800"/>
          <p14:tracePt t="40493" x="1835150" y="5410200"/>
          <p14:tracePt t="40526" x="1841500" y="5416550"/>
          <p14:tracePt t="40542" x="1847850" y="5416550"/>
          <p14:tracePt t="40559" x="1860550" y="5416550"/>
          <p14:tracePt t="40576" x="1866900" y="5416550"/>
          <p14:tracePt t="40593" x="1879600" y="5416550"/>
          <p14:tracePt t="40609" x="1898650" y="5416550"/>
          <p14:tracePt t="40625" x="1905000" y="5416550"/>
          <p14:tracePt t="40642" x="1917700" y="5416550"/>
          <p14:tracePt t="40659" x="1924050" y="5416550"/>
          <p14:tracePt t="40676" x="1936750" y="5416550"/>
          <p14:tracePt t="40693" x="1949450" y="5416550"/>
          <p14:tracePt t="40709" x="1955800" y="5416550"/>
          <p14:tracePt t="40854" x="1949450" y="5416550"/>
          <p14:tracePt t="40863" x="1930400" y="5416550"/>
          <p14:tracePt t="40869" x="1911350" y="5416550"/>
          <p14:tracePt t="40879" x="1898650" y="5416550"/>
          <p14:tracePt t="40892" x="1841500" y="5416550"/>
          <p14:tracePt t="40909" x="1797050" y="5403850"/>
          <p14:tracePt t="40926" x="1778000" y="5403850"/>
          <p14:tracePt t="40942" x="1758950" y="5397500"/>
          <p14:tracePt t="40959" x="1746250" y="5384800"/>
          <p14:tracePt t="40976" x="1739900" y="5378450"/>
          <p14:tracePt t="40992" x="1720850" y="5372100"/>
          <p14:tracePt t="41009" x="1714500" y="5359400"/>
          <p14:tracePt t="41026" x="1689100" y="5346700"/>
          <p14:tracePt t="41042" x="1663700" y="5321300"/>
          <p14:tracePt t="41059" x="1644650" y="5314950"/>
          <p14:tracePt t="41076" x="1619250" y="5302250"/>
          <p14:tracePt t="41093" x="1600200" y="5289550"/>
          <p14:tracePt t="41111" x="1568450" y="5264150"/>
          <p14:tracePt t="41126" x="1549400" y="5245100"/>
          <p14:tracePt t="41142" x="1530350" y="5232400"/>
          <p14:tracePt t="41160" x="1530350" y="5226050"/>
          <p14:tracePt t="41198" x="1524000" y="5219700"/>
          <p14:tracePt t="41222" x="1524000" y="5207000"/>
          <p14:tracePt t="41232" x="1517650" y="5200650"/>
          <p14:tracePt t="41249" x="1517650" y="5194300"/>
          <p14:tracePt t="41260" x="1511300" y="5187950"/>
          <p14:tracePt t="41277" x="1504950" y="5181600"/>
          <p14:tracePt t="41295" x="1504950" y="5175250"/>
          <p14:tracePt t="41309" x="1504950" y="5162550"/>
          <p14:tracePt t="41326" x="1504950" y="5149850"/>
          <p14:tracePt t="41343" x="1517650" y="5111750"/>
          <p14:tracePt t="41360" x="1555750" y="5080000"/>
          <p14:tracePt t="41376" x="1619250" y="5041900"/>
          <p14:tracePt t="41393" x="1644650" y="5016500"/>
          <p14:tracePt t="41410" x="1670050" y="4997450"/>
          <p14:tracePt t="41426" x="1695450" y="4984750"/>
          <p14:tracePt t="41443" x="1701800" y="4972050"/>
          <p14:tracePt t="41460" x="1714500" y="4965700"/>
          <p14:tracePt t="41478" x="1720850" y="4965700"/>
          <p14:tracePt t="41493" x="1739900" y="4965700"/>
          <p14:tracePt t="41510" x="1758950" y="4965700"/>
          <p14:tracePt t="41526" x="1809750" y="4965700"/>
          <p14:tracePt t="41543" x="1898650" y="4984750"/>
          <p14:tracePt t="41560" x="2025650" y="4997450"/>
          <p14:tracePt t="41576" x="2178050" y="5029200"/>
          <p14:tracePt t="41593" x="2266950" y="5035550"/>
          <p14:tracePt t="41610" x="2311400" y="5035550"/>
          <p14:tracePt t="41626" x="2324100" y="5041900"/>
          <p14:tracePt t="41671" x="2330450" y="5048250"/>
          <p14:tracePt t="41682" x="2330450" y="5054600"/>
          <p14:tracePt t="41693" x="2336800" y="5060950"/>
          <p14:tracePt t="41710" x="2355850" y="5086350"/>
          <p14:tracePt t="41726" x="2368550" y="5105400"/>
          <p14:tracePt t="41743" x="2374900" y="5118100"/>
          <p14:tracePt t="41760" x="2381250" y="5124450"/>
          <p14:tracePt t="41824" x="2381250" y="5130800"/>
          <p14:tracePt t="41833" x="2381250" y="5137150"/>
          <p14:tracePt t="41839" x="2381250" y="5143500"/>
          <p14:tracePt t="41848" x="2374900" y="5143500"/>
          <p14:tracePt t="41860" x="2374900" y="5149850"/>
          <p14:tracePt t="41878" x="2355850" y="5175250"/>
          <p14:tracePt t="41894" x="2317750" y="5213350"/>
          <p14:tracePt t="41910" x="2273300" y="5245100"/>
          <p14:tracePt t="41927" x="2241550" y="5264150"/>
          <p14:tracePt t="41944" x="2235200" y="5270500"/>
          <p14:tracePt t="41960" x="2216150" y="5276850"/>
          <p14:tracePt t="41993" x="2203450" y="5276850"/>
          <p14:tracePt t="42010" x="2197100" y="5283200"/>
          <p14:tracePt t="42027" x="2197100" y="5289550"/>
          <p14:tracePt t="42049" x="2190750" y="5289550"/>
          <p14:tracePt t="42065" x="2184400" y="5295900"/>
          <p14:tracePt t="42086" x="2171700" y="5295900"/>
          <p14:tracePt t="42095" x="2159000" y="5302250"/>
          <p14:tracePt t="42110" x="2146300" y="5308600"/>
          <p14:tracePt t="42127" x="2120900" y="5314950"/>
          <p14:tracePt t="42144" x="2089150" y="5321300"/>
          <p14:tracePt t="42160" x="2051050" y="5334000"/>
          <p14:tracePt t="42177" x="2006600" y="5346700"/>
          <p14:tracePt t="42194" x="1974850" y="5346700"/>
          <p14:tracePt t="42210" x="1943100" y="5346700"/>
          <p14:tracePt t="42227" x="1930400" y="5346700"/>
          <p14:tracePt t="42261" x="1924050" y="5346700"/>
          <p14:tracePt t="42300" x="1917700" y="5346700"/>
          <p14:tracePt t="42316" x="1911350" y="5346700"/>
          <p14:tracePt t="42330" x="1898650" y="5346700"/>
          <p14:tracePt t="42335" x="1892300" y="5346700"/>
          <p14:tracePt t="42343" x="1885950" y="5346700"/>
          <p14:tracePt t="42360" x="1866900" y="5346700"/>
          <p14:tracePt t="42377" x="1847850" y="5346700"/>
          <p14:tracePt t="42394" x="1828800" y="5340350"/>
          <p14:tracePt t="42410" x="1809750" y="5334000"/>
          <p14:tracePt t="42427" x="1790700" y="5334000"/>
          <p14:tracePt t="42444" x="1752600" y="5314950"/>
          <p14:tracePt t="42460" x="1733550" y="5314950"/>
          <p14:tracePt t="42479" x="1701800" y="5302250"/>
          <p14:tracePt t="42494" x="1670050" y="5289550"/>
          <p14:tracePt t="42510" x="1638300" y="5270500"/>
          <p14:tracePt t="42527" x="1606550" y="5245100"/>
          <p14:tracePt t="42544" x="1562100" y="5213350"/>
          <p14:tracePt t="42561" x="1536700" y="5194300"/>
          <p14:tracePt t="42577" x="1530350" y="5181600"/>
          <p14:tracePt t="42594" x="1530350" y="5175250"/>
          <p14:tracePt t="42627" x="1530350" y="5162550"/>
          <p14:tracePt t="42644" x="1530350" y="5149850"/>
          <p14:tracePt t="42662" x="1524000" y="5130800"/>
          <p14:tracePt t="42677" x="1511300" y="5118100"/>
          <p14:tracePt t="42694" x="1504950" y="5105400"/>
          <p14:tracePt t="42711" x="1504950" y="5086350"/>
          <p14:tracePt t="42727" x="1504950" y="5067300"/>
          <p14:tracePt t="42744" x="1504950" y="5048250"/>
          <p14:tracePt t="42761" x="1504950" y="5029200"/>
          <p14:tracePt t="42778" x="1517650" y="5010150"/>
          <p14:tracePt t="42794" x="1536700" y="4991100"/>
          <p14:tracePt t="42811" x="1568450" y="4978400"/>
          <p14:tracePt t="42827" x="1587500" y="4978400"/>
          <p14:tracePt t="42844" x="1644650" y="4978400"/>
          <p14:tracePt t="42861" x="1727200" y="4978400"/>
          <p14:tracePt t="42865" x="1771650" y="4978400"/>
          <p14:tracePt t="42879" x="1885950" y="4978400"/>
          <p14:tracePt t="42894" x="2025650" y="4984750"/>
          <p14:tracePt t="42911" x="2127250" y="4991100"/>
          <p14:tracePt t="42927" x="2197100" y="5016500"/>
          <p14:tracePt t="42944" x="2216150" y="5016500"/>
          <p14:tracePt t="42977" x="2222500" y="5016500"/>
          <p14:tracePt t="43023" x="2222500" y="5022850"/>
          <p14:tracePt t="43034" x="2216150" y="5022850"/>
          <p14:tracePt t="43054" x="2209800" y="5029200"/>
          <p14:tracePt t="43148" x="2209800" y="5035550"/>
          <p14:tracePt t="43159" x="2222500" y="5041900"/>
          <p14:tracePt t="43167" x="2254250" y="5048250"/>
          <p14:tracePt t="43178" x="2311400" y="5073650"/>
          <p14:tracePt t="43195" x="2451100" y="5118100"/>
          <p14:tracePt t="43211" x="2584450" y="5149850"/>
          <p14:tracePt t="43227" x="2736850" y="5194300"/>
          <p14:tracePt t="43245" x="2863850" y="5219700"/>
          <p14:tracePt t="43262" x="2959100" y="5251450"/>
          <p14:tracePt t="43278" x="3009900" y="5257800"/>
          <p14:tracePt t="43295" x="3035300" y="5264150"/>
          <p14:tracePt t="43335" x="3041650" y="5264150"/>
          <p14:tracePt t="43368" x="3054350" y="5264150"/>
          <p14:tracePt t="43375" x="3067050" y="5264150"/>
          <p14:tracePt t="43383" x="3073400" y="5264150"/>
          <p14:tracePt t="43395" x="3086100" y="5264150"/>
          <p14:tracePt t="43411" x="3092450" y="5264150"/>
          <p14:tracePt t="43428" x="3105150" y="5264150"/>
          <p14:tracePt t="43497" x="3117850" y="5270500"/>
          <p14:tracePt t="43531" x="3117850" y="5276850"/>
          <p14:tracePt t="43554" x="3117850" y="5283200"/>
          <p14:tracePt t="43584" x="3117850" y="5289550"/>
          <p14:tracePt t="43592" x="3117850" y="5295900"/>
          <p14:tracePt t="43602" x="3111500" y="5295900"/>
          <p14:tracePt t="43611" x="3079750" y="5295900"/>
          <p14:tracePt t="43628" x="2997200" y="5295900"/>
          <p14:tracePt t="43645" x="2876550" y="5295900"/>
          <p14:tracePt t="43662" x="2736850" y="5295900"/>
          <p14:tracePt t="43678" x="2692400" y="5302250"/>
          <p14:tracePt t="43695" x="2686050" y="5302250"/>
          <p14:tracePt t="43731" x="2679700" y="5308600"/>
          <p14:tracePt t="43771" x="2679700" y="5314950"/>
          <p14:tracePt t="43784" x="2686050" y="5314950"/>
          <p14:tracePt t="43800" x="2698750" y="5321300"/>
          <p14:tracePt t="43807" x="2717800" y="5321300"/>
          <p14:tracePt t="43818" x="2736850" y="5321300"/>
          <p14:tracePt t="43828" x="2768600" y="5321300"/>
          <p14:tracePt t="43845" x="2838450" y="5321300"/>
          <p14:tracePt t="43863" x="2946400" y="5321300"/>
          <p14:tracePt t="43879" x="3009900" y="5321300"/>
          <p14:tracePt t="43895" x="3098800" y="5321300"/>
          <p14:tracePt t="43912" x="3194050" y="5321300"/>
          <p14:tracePt t="43928" x="3251200" y="5321300"/>
          <p14:tracePt t="43945" x="3314700" y="5327650"/>
          <p14:tracePt t="43962" x="3378200" y="5327650"/>
          <p14:tracePt t="43978" x="3448050" y="5353050"/>
          <p14:tracePt t="43995" x="3505200" y="5359400"/>
          <p14:tracePt t="44012" x="3556000" y="5359400"/>
          <p14:tracePt t="44029" x="3587750" y="5365750"/>
          <p14:tracePt t="44047" x="3619500" y="5372100"/>
          <p14:tracePt t="44062" x="3657600" y="5372100"/>
          <p14:tracePt t="44078" x="3683000" y="5372100"/>
          <p14:tracePt t="44095" x="3727450" y="5372100"/>
          <p14:tracePt t="44112" x="3771900" y="5372100"/>
          <p14:tracePt t="44128" x="3803650" y="5372100"/>
          <p14:tracePt t="44146" x="3822700" y="5372100"/>
          <p14:tracePt t="44162" x="3841750" y="5372100"/>
          <p14:tracePt t="44208" x="3848100" y="5372100"/>
          <p14:tracePt t="44220" x="3854450" y="5378450"/>
          <p14:tracePt t="44228" x="3860800" y="5378450"/>
          <p14:tracePt t="44245" x="3892550" y="5378450"/>
          <p14:tracePt t="44262" x="3930650" y="5384800"/>
          <p14:tracePt t="44279" x="3956050" y="5384800"/>
          <p14:tracePt t="44295" x="3975100" y="5384800"/>
          <p14:tracePt t="44312" x="3987800" y="5384800"/>
          <p14:tracePt t="44329" x="3994150" y="5384800"/>
          <p14:tracePt t="44346" x="4000500" y="5384800"/>
          <p14:tracePt t="44379" x="4006850" y="5384800"/>
          <p14:tracePt t="44417" x="4025900" y="5384800"/>
          <p14:tracePt t="44435" x="4032250" y="5384800"/>
          <p14:tracePt t="44440" x="4044950" y="5384800"/>
          <p14:tracePt t="44453" x="4051300" y="5384800"/>
          <p14:tracePt t="44463" x="4070350" y="5384800"/>
          <p14:tracePt t="44479" x="4095750" y="5384800"/>
          <p14:tracePt t="44495" x="4108450" y="5384800"/>
          <p14:tracePt t="44513" x="4133850" y="5384800"/>
          <p14:tracePt t="44529" x="4146550" y="5384800"/>
          <p14:tracePt t="44546" x="4152900" y="5384800"/>
          <p14:tracePt t="45347" x="4159250" y="5384800"/>
          <p14:tracePt t="45356" x="4178300" y="5384800"/>
          <p14:tracePt t="45365" x="4197350" y="5384800"/>
          <p14:tracePt t="45372" x="4210050" y="5384800"/>
          <p14:tracePt t="45389" x="4298950" y="5378450"/>
          <p14:tracePt t="45405" x="4387850" y="5365750"/>
          <p14:tracePt t="45422" x="4527550" y="5359400"/>
          <p14:tracePt t="45438" x="4667250" y="5334000"/>
          <p14:tracePt t="45455" x="4819650" y="5327650"/>
          <p14:tracePt t="45472" x="4876800" y="5327650"/>
          <p14:tracePt t="45488" x="4889500" y="5327650"/>
          <p14:tracePt t="45505" x="4895850" y="5327650"/>
          <p14:tracePt t="45538" x="4908550" y="5327650"/>
          <p14:tracePt t="45555" x="4927600" y="5327650"/>
          <p14:tracePt t="45572" x="4959350" y="5327650"/>
          <p14:tracePt t="45588" x="5016500" y="5327650"/>
          <p14:tracePt t="45605" x="5118100" y="5327650"/>
          <p14:tracePt t="45623" x="5302250" y="5327650"/>
          <p14:tracePt t="45638" x="5365750" y="5327650"/>
          <p14:tracePt t="45655" x="5562600" y="5327650"/>
          <p14:tracePt t="45672" x="5683250" y="5327650"/>
          <p14:tracePt t="45689" x="5727700" y="5327650"/>
          <p14:tracePt t="45705" x="5740400" y="5327650"/>
          <p14:tracePt t="45940" x="5721350" y="5327650"/>
          <p14:tracePt t="45947" x="5689600" y="5327650"/>
          <p14:tracePt t="45955" x="5651500" y="5327650"/>
          <p14:tracePt t="45972" x="5549900" y="5327650"/>
          <p14:tracePt t="45989" x="5422900" y="5327650"/>
          <p14:tracePt t="46006" x="5314950" y="5327650"/>
          <p14:tracePt t="46023" x="5219700" y="5327650"/>
          <p14:tracePt t="46039" x="5124450" y="5327650"/>
          <p14:tracePt t="46137" x="5111750" y="5327650"/>
          <p14:tracePt t="46160" x="5105400" y="5327650"/>
          <p14:tracePt t="46169" x="5099050" y="5327650"/>
          <p14:tracePt t="46177" x="5092700" y="5327650"/>
          <p14:tracePt t="46190" x="5086350" y="5327650"/>
          <p14:tracePt t="46206" x="5073650" y="5327650"/>
          <p14:tracePt t="46222" x="5067300" y="5327650"/>
          <p14:tracePt t="46239" x="5054600" y="5327650"/>
          <p14:tracePt t="46256" x="5054600" y="5334000"/>
          <p14:tracePt t="46273" x="5048250" y="5334000"/>
          <p14:tracePt t="46289" x="5035550" y="5340350"/>
          <p14:tracePt t="46353" x="5035550" y="5346700"/>
          <p14:tracePt t="46362" x="5029200" y="5346700"/>
          <p14:tracePt t="46393" x="5022850" y="5353050"/>
          <p14:tracePt t="46410" x="5016500" y="5353050"/>
          <p14:tracePt t="46416" x="5016500" y="5359400"/>
          <p14:tracePt t="46457" x="5010150" y="5359400"/>
          <p14:tracePt t="46466" x="5003800" y="5365750"/>
          <p14:tracePt t="46481" x="4991100" y="5365750"/>
          <p14:tracePt t="46489" x="4978400" y="5365750"/>
          <p14:tracePt t="46506" x="4946650" y="5372100"/>
          <p14:tracePt t="46522" x="4902200" y="5378450"/>
          <p14:tracePt t="46539" x="4870450" y="5378450"/>
          <p14:tracePt t="46556" x="4838700" y="5378450"/>
          <p14:tracePt t="46573" x="4813300" y="5378450"/>
          <p14:tracePt t="46589" x="4800600" y="5378450"/>
          <p14:tracePt t="46606" x="4794250" y="5378450"/>
          <p14:tracePt t="46649" x="4787900" y="5378450"/>
          <p14:tracePt t="46665" x="4768850" y="5378450"/>
          <p14:tracePt t="46681" x="4762500" y="5372100"/>
          <p14:tracePt t="46689" x="4749800" y="5365750"/>
          <p14:tracePt t="46706" x="4711700" y="5346700"/>
          <p14:tracePt t="46723" x="4686300" y="5340350"/>
          <p14:tracePt t="46740" x="4673600" y="5327650"/>
          <p14:tracePt t="46756" x="4667250" y="5321300"/>
          <p14:tracePt t="46800" x="4667250" y="5308600"/>
          <p14:tracePt t="46841" x="4667250" y="5302250"/>
          <p14:tracePt t="46850" x="4667250" y="5295900"/>
          <p14:tracePt t="46864" x="4660900" y="5283200"/>
          <p14:tracePt t="46873" x="4660900" y="5270500"/>
          <p14:tracePt t="46889" x="4660900" y="5251450"/>
          <p14:tracePt t="46906" x="4648200" y="5226050"/>
          <p14:tracePt t="46923" x="4635500" y="5194300"/>
          <p14:tracePt t="46940" x="4635500" y="5168900"/>
          <p14:tracePt t="46956" x="4635500" y="5143500"/>
          <p14:tracePt t="46973" x="4635500" y="5124450"/>
          <p14:tracePt t="46989" x="4635500" y="5092700"/>
          <p14:tracePt t="47006" x="4635500" y="5054600"/>
          <p14:tracePt t="47024" x="4641850" y="5010150"/>
          <p14:tracePt t="47039" x="4648200" y="4984750"/>
          <p14:tracePt t="47056" x="4667250" y="4946650"/>
          <p14:tracePt t="47073" x="4673600" y="4921250"/>
          <p14:tracePt t="47090" x="4679950" y="4895850"/>
          <p14:tracePt t="47106" x="4692650" y="4870450"/>
          <p14:tracePt t="47123" x="4692650" y="4845050"/>
          <p14:tracePt t="47141" x="4705350" y="4832350"/>
          <p14:tracePt t="47157" x="4718050" y="4813300"/>
          <p14:tracePt t="47173" x="4718050" y="4806950"/>
          <p14:tracePt t="47190" x="4737100" y="4806950"/>
          <p14:tracePt t="47206" x="4749800" y="4794250"/>
          <p14:tracePt t="47223" x="4775200" y="4794250"/>
          <p14:tracePt t="47240" x="4800600" y="4794250"/>
          <p14:tracePt t="47256" x="4826000" y="4794250"/>
          <p14:tracePt t="47273" x="4851400" y="4794250"/>
          <p14:tracePt t="47290" x="4889500" y="4806950"/>
          <p14:tracePt t="47307" x="4921250" y="4826000"/>
          <p14:tracePt t="47323" x="4940300" y="4832350"/>
          <p14:tracePt t="47340" x="4965700" y="4851400"/>
          <p14:tracePt t="47357" x="4984750" y="4857750"/>
          <p14:tracePt t="47366" x="5003800" y="4870450"/>
          <p14:tracePt t="47373" x="5029200" y="4883150"/>
          <p14:tracePt t="47390" x="5073650" y="4902200"/>
          <p14:tracePt t="47406" x="5111750" y="4921250"/>
          <p14:tracePt t="47426" x="5175250" y="4959350"/>
          <p14:tracePt t="47440" x="5213350" y="4991100"/>
          <p14:tracePt t="47457" x="5245100" y="5022850"/>
          <p14:tracePt t="47473" x="5264150" y="5054600"/>
          <p14:tracePt t="47490" x="5283200" y="5073650"/>
          <p14:tracePt t="47507" x="5289550" y="5105400"/>
          <p14:tracePt t="47524" x="5295900" y="5156200"/>
          <p14:tracePt t="47540" x="5295900" y="5207000"/>
          <p14:tracePt t="47557" x="5295900" y="5264150"/>
          <p14:tracePt t="47573" x="5295900" y="5327650"/>
          <p14:tracePt t="47590" x="5295900" y="5365750"/>
          <p14:tracePt t="47607" x="5302250" y="5410200"/>
          <p14:tracePt t="47623" x="5302250" y="5416550"/>
          <p14:tracePt t="47700" x="5308600" y="5429250"/>
          <p14:tracePt t="47705" x="5314950" y="5429250"/>
          <p14:tracePt t="47713" x="5327650" y="5441950"/>
          <p14:tracePt t="47723" x="5372100" y="5454650"/>
          <p14:tracePt t="47740" x="5448300" y="5461000"/>
          <p14:tracePt t="47757" x="5575300" y="5473700"/>
          <p14:tracePt t="47774" x="5727700" y="5473700"/>
          <p14:tracePt t="47790" x="5842000" y="5473700"/>
          <p14:tracePt t="47808" x="5911850" y="5473700"/>
          <p14:tracePt t="47825" x="5975350" y="5473700"/>
          <p14:tracePt t="47840" x="5994400" y="5473700"/>
          <p14:tracePt t="48090" x="5981700" y="5473700"/>
          <p14:tracePt t="48100" x="5969000" y="5473700"/>
          <p14:tracePt t="48106" x="5956300" y="5473700"/>
          <p14:tracePt t="48115" x="5930900" y="5467350"/>
          <p14:tracePt t="48131" x="5880100" y="5467350"/>
          <p14:tracePt t="48148" x="5829300" y="5454650"/>
          <p14:tracePt t="48165" x="5797550" y="5454650"/>
          <p14:tracePt t="48181" x="5784850" y="5454650"/>
          <p14:tracePt t="48434" x="5772150" y="5454650"/>
          <p14:tracePt t="48443" x="5759450" y="5454650"/>
          <p14:tracePt t="48449" x="5734050" y="5454650"/>
          <p14:tracePt t="48461" x="5715000" y="5454650"/>
          <p14:tracePt t="48475" x="5670550" y="5448300"/>
          <p14:tracePt t="48491" x="5626100" y="5441950"/>
          <p14:tracePt t="48508" x="5600700" y="5435600"/>
          <p14:tracePt t="48738" x="5594350" y="5429250"/>
          <p14:tracePt t="48787" x="5594350" y="5422900"/>
          <p14:tracePt t="48793" x="5600700" y="5422900"/>
          <p14:tracePt t="48802" x="5607050" y="5422900"/>
          <p14:tracePt t="48812" x="5619750" y="5422900"/>
          <p14:tracePt t="48828" x="5638800" y="5422900"/>
          <p14:tracePt t="48845" x="5664200" y="5416550"/>
          <p14:tracePt t="48862" x="5670550" y="5416550"/>
          <p14:tracePt t="48885" x="5676900" y="5416550"/>
          <p14:tracePt t="48918" x="5676900" y="5410200"/>
          <p14:tracePt t="48922" x="5683250" y="5410200"/>
          <p14:tracePt t="48934" x="5689600" y="5410200"/>
          <p14:tracePt t="48945" x="5695950" y="5410200"/>
          <p14:tracePt t="48962" x="5734050" y="5397500"/>
          <p14:tracePt t="48979" x="5753100" y="5397500"/>
          <p14:tracePt t="48995" x="5791200" y="5391150"/>
          <p14:tracePt t="49012" x="5842000" y="5384800"/>
          <p14:tracePt t="49029" x="5892800" y="5384800"/>
          <p14:tracePt t="49045" x="5956300" y="5365750"/>
          <p14:tracePt t="49062" x="6013450" y="5365750"/>
          <p14:tracePt t="49078" x="6064250" y="5365750"/>
          <p14:tracePt t="49095" x="6115050" y="5359400"/>
          <p14:tracePt t="49112" x="6178550" y="5359400"/>
          <p14:tracePt t="49129" x="6223000" y="5353050"/>
          <p14:tracePt t="49146" x="6248400" y="5353050"/>
          <p14:tracePt t="49162" x="6280150" y="5340350"/>
          <p14:tracePt t="49179" x="6311900" y="5340350"/>
          <p14:tracePt t="49196" x="6356350" y="5334000"/>
          <p14:tracePt t="49212" x="6400800" y="5327650"/>
          <p14:tracePt t="49229" x="6457950" y="5321300"/>
          <p14:tracePt t="49245" x="6527800" y="5308600"/>
          <p14:tracePt t="49262" x="6610350" y="5289550"/>
          <p14:tracePt t="49279" x="6673850" y="5283200"/>
          <p14:tracePt t="49297" x="6743700" y="5283200"/>
          <p14:tracePt t="49313" x="6769100" y="5283200"/>
          <p14:tracePt t="49329" x="6788150" y="5283200"/>
          <p14:tracePt t="49346" x="6819900" y="5283200"/>
          <p14:tracePt t="49362" x="6851650" y="5295900"/>
          <p14:tracePt t="49379" x="6896100" y="5302250"/>
          <p14:tracePt t="49396" x="6921500" y="5302250"/>
          <p14:tracePt t="49412" x="6940550" y="5302250"/>
          <p14:tracePt t="49429" x="6953250" y="5302250"/>
          <p14:tracePt t="49446" x="6959600" y="5302250"/>
          <p14:tracePt t="49462" x="6985000" y="5302250"/>
          <p14:tracePt t="49479" x="7035800" y="5302250"/>
          <p14:tracePt t="49496" x="7105650" y="5302250"/>
          <p14:tracePt t="49512" x="7194550" y="5302250"/>
          <p14:tracePt t="49529" x="7219950" y="5302250"/>
          <p14:tracePt t="49546" x="7226300" y="5302250"/>
          <p14:tracePt t="49818" x="7232650" y="5302250"/>
          <p14:tracePt t="50461" x="7239000" y="5308600"/>
          <p14:tracePt t="50467" x="7239000" y="5314950"/>
          <p14:tracePt t="50474" x="7239000" y="5321300"/>
          <p14:tracePt t="50485" x="7239000" y="5327650"/>
          <p14:tracePt t="50502" x="7239000" y="5340350"/>
          <p14:tracePt t="50519" x="7239000" y="5346700"/>
          <p14:tracePt t="50546" x="7239000" y="5353050"/>
          <p14:tracePt t="50580" x="7245350" y="5365750"/>
          <p14:tracePt t="50587" x="7251700" y="5365750"/>
          <p14:tracePt t="50603" x="7251700" y="5372100"/>
          <p14:tracePt t="50611" x="7264400" y="5384800"/>
          <p14:tracePt t="50620" x="7283450" y="5403850"/>
          <p14:tracePt t="50635" x="7296150" y="5422900"/>
          <p14:tracePt t="50652" x="7334250" y="5435600"/>
          <p14:tracePt t="50669" x="7372350" y="5454650"/>
          <p14:tracePt t="50685" x="7416800" y="5461000"/>
          <p14:tracePt t="50702" x="7442200" y="5480050"/>
          <p14:tracePt t="50719" x="7473950" y="5480050"/>
          <p14:tracePt t="50735" x="7505700" y="5480050"/>
          <p14:tracePt t="50752" x="7537450" y="5480050"/>
          <p14:tracePt t="50769" x="7575550" y="5480050"/>
          <p14:tracePt t="50785" x="7594600" y="5480050"/>
          <p14:tracePt t="50916" x="7607300" y="5480050"/>
          <p14:tracePt t="50925" x="7613650" y="5480050"/>
          <p14:tracePt t="50947" x="7620000" y="5480050"/>
          <p14:tracePt t="50958" x="7639050" y="5486400"/>
          <p14:tracePt t="50962" x="7658100" y="5486400"/>
          <p14:tracePt t="50973" x="7689850" y="5486400"/>
          <p14:tracePt t="50985" x="7766050" y="5492750"/>
          <p14:tracePt t="51002" x="7829550" y="5492750"/>
          <p14:tracePt t="51019" x="7874000" y="5492750"/>
          <p14:tracePt t="51036" x="7886700" y="5492750"/>
          <p14:tracePt t="51052" x="7899400" y="5492750"/>
          <p14:tracePt t="51092" x="7899400" y="5486400"/>
          <p14:tracePt t="51102" x="7899400" y="5480050"/>
          <p14:tracePt t="51126" x="7899400" y="5473700"/>
          <p14:tracePt t="51136" x="7899400" y="5467350"/>
          <p14:tracePt t="51153" x="7899400" y="5454650"/>
          <p14:tracePt t="51170" x="7886700" y="5416550"/>
          <p14:tracePt t="51186" x="7880350" y="5410200"/>
          <p14:tracePt t="51202" x="7867650" y="5397500"/>
          <p14:tracePt t="51338" x="7867650" y="5391150"/>
          <p14:tracePt t="51371" x="7867650" y="5378450"/>
          <p14:tracePt t="51388" x="7867650" y="5372100"/>
          <p14:tracePt t="51566" x="7867650" y="5365750"/>
          <p14:tracePt t="51605" x="7854950" y="5365750"/>
          <p14:tracePt t="52311" x="7861300" y="5365750"/>
          <p14:tracePt t="52317" x="7886700" y="5365750"/>
          <p14:tracePt t="52330" x="7931150" y="5365750"/>
          <p14:tracePt t="52346" x="8001000" y="5365750"/>
          <p14:tracePt t="52363" x="8083550" y="5365750"/>
          <p14:tracePt t="52380" x="8159750" y="5365750"/>
          <p14:tracePt t="52397" x="8248650" y="5365750"/>
          <p14:tracePt t="52413" x="8350250" y="5365750"/>
          <p14:tracePt t="52430" x="8458200" y="5365750"/>
          <p14:tracePt t="52447" x="8547100" y="5365750"/>
          <p14:tracePt t="52463" x="8629650" y="5365750"/>
          <p14:tracePt t="52480" x="8680450" y="5365750"/>
          <p14:tracePt t="52497" x="8731250" y="5365750"/>
          <p14:tracePt t="52514" x="8769350" y="5365750"/>
          <p14:tracePt t="52530" x="8883650" y="5353050"/>
          <p14:tracePt t="52547" x="8953500" y="5346700"/>
          <p14:tracePt t="52563" x="9023350" y="5327650"/>
          <p14:tracePt t="52580" x="9061450" y="5321300"/>
          <p14:tracePt t="52597" x="9086850" y="5321300"/>
          <p14:tracePt t="52614" x="9112250" y="5321300"/>
          <p14:tracePt t="52630" x="9150350" y="5321300"/>
          <p14:tracePt t="52647" x="9201150" y="5321300"/>
          <p14:tracePt t="52664" x="9245600" y="5321300"/>
          <p14:tracePt t="52680" x="9283700" y="5321300"/>
          <p14:tracePt t="52697" x="9290050" y="5321300"/>
          <p14:tracePt t="53661" x="9309100" y="5321300"/>
          <p14:tracePt t="53667" x="9321800" y="5321300"/>
          <p14:tracePt t="53676" x="9328150" y="5321300"/>
          <p14:tracePt t="53686" x="9340850" y="5321300"/>
          <p14:tracePt t="53703" x="9347200" y="5321300"/>
          <p14:tracePt t="53720" x="9359900" y="5321300"/>
          <p14:tracePt t="53736" x="9366250" y="5321300"/>
          <p14:tracePt t="53774" x="9372600" y="5321300"/>
          <p14:tracePt t="53861" x="9385300" y="5321300"/>
          <p14:tracePt t="53877" x="9391650" y="5321300"/>
          <p14:tracePt t="53893" x="9410700" y="5321300"/>
          <p14:tracePt t="53909" x="9417050" y="5327650"/>
          <p14:tracePt t="53990" x="9423400" y="5327650"/>
          <p14:tracePt t="54013" x="9429750" y="5327650"/>
          <p14:tracePt t="54085" x="9436100" y="5327650"/>
          <p14:tracePt t="54101" x="9442450" y="5334000"/>
          <p14:tracePt t="54147" x="9442450" y="5340350"/>
          <p14:tracePt t="54183" x="9442450" y="5346700"/>
          <p14:tracePt t="54197" x="9442450" y="5353050"/>
          <p14:tracePt t="54221" x="9436100" y="5359400"/>
          <p14:tracePt t="54229" x="9423400" y="5359400"/>
          <p14:tracePt t="54237" x="9404350" y="5359400"/>
          <p14:tracePt t="54254" x="9347200" y="5359400"/>
          <p14:tracePt t="54270" x="9283700" y="5359400"/>
          <p14:tracePt t="54287" x="9232900" y="5359400"/>
          <p14:tracePt t="54303" x="9213850" y="5372100"/>
          <p14:tracePt t="55741" x="9207500" y="5372100"/>
          <p14:tracePt t="55757" x="9201150" y="5378450"/>
          <p14:tracePt t="55767" x="9194800" y="5378450"/>
          <p14:tracePt t="55781" x="9175750" y="5378450"/>
          <p14:tracePt t="55805" x="9169400" y="5378450"/>
          <p14:tracePt t="55813" x="9150350" y="5378450"/>
          <p14:tracePt t="55829" x="9131300" y="5378450"/>
          <p14:tracePt t="55837" x="9124950" y="5384800"/>
          <p14:tracePt t="55849" x="9099550" y="5384800"/>
          <p14:tracePt t="55865" x="9048750" y="5397500"/>
          <p14:tracePt t="55871" x="9023350" y="5397500"/>
          <p14:tracePt t="55882" x="8991600" y="5397500"/>
          <p14:tracePt t="55899" x="8909050" y="5397500"/>
          <p14:tracePt t="55916" x="8832850" y="5397500"/>
          <p14:tracePt t="55932" x="8724900" y="5397500"/>
          <p14:tracePt t="55949" x="8686800" y="5397500"/>
          <p14:tracePt t="55965" x="8674100" y="5397500"/>
          <p14:tracePt t="55982" x="8667750" y="5397500"/>
          <p14:tracePt t="56015" x="8661400" y="5397500"/>
          <p14:tracePt t="56032" x="8648700" y="5397500"/>
          <p14:tracePt t="56049" x="8616950" y="5397500"/>
          <p14:tracePt t="56065" x="8572500" y="5397500"/>
          <p14:tracePt t="56082" x="8528050" y="5397500"/>
          <p14:tracePt t="56099" x="8496300" y="5397500"/>
          <p14:tracePt t="56116" x="8477250" y="5397500"/>
          <p14:tracePt t="56431" x="8470900" y="5397500"/>
          <p14:tracePt t="56455" x="8470900" y="5403850"/>
          <p14:tracePt t="56681" x="8451850" y="5410200"/>
          <p14:tracePt t="56688" x="8445500" y="5410200"/>
          <p14:tracePt t="56696" x="8420100" y="5410200"/>
          <p14:tracePt t="56705" x="8394700" y="5410200"/>
          <p14:tracePt t="56722" x="8305800" y="5410200"/>
          <p14:tracePt t="56738" x="8153400" y="5410200"/>
          <p14:tracePt t="56759" x="7848600" y="5480050"/>
          <p14:tracePt t="56773" x="7594600" y="5505450"/>
          <p14:tracePt t="56789" x="7188200" y="5619750"/>
          <p14:tracePt t="56805" x="6692900" y="5753100"/>
          <p14:tracePt t="56822" x="6280150" y="5816600"/>
          <p14:tracePt t="56838" x="5848350" y="5873750"/>
          <p14:tracePt t="56855" x="5391150" y="5937250"/>
          <p14:tracePt t="56872" x="4959350" y="5988050"/>
          <p14:tracePt t="56878" x="4718050" y="6000750"/>
          <p14:tracePt t="56889" x="4540250" y="6013450"/>
          <p14:tracePt t="56905" x="4140200" y="6038850"/>
          <p14:tracePt t="56922" x="3771900" y="6038850"/>
          <p14:tracePt t="56939" x="3429000" y="6038850"/>
          <p14:tracePt t="56957" x="3003550" y="6038850"/>
          <p14:tracePt t="56972" x="2838450" y="6038850"/>
          <p14:tracePt t="56989" x="2711450" y="6038850"/>
          <p14:tracePt t="57005" x="2603500" y="6038850"/>
          <p14:tracePt t="57022" x="2508250" y="6038850"/>
          <p14:tracePt t="57039" x="2400300" y="6038850"/>
          <p14:tracePt t="57055" x="2330450" y="6051550"/>
          <p14:tracePt t="57072" x="2273300" y="6064250"/>
          <p14:tracePt t="57089" x="2216150" y="6083300"/>
          <p14:tracePt t="57105" x="2159000" y="6089650"/>
          <p14:tracePt t="57122" x="2095500" y="6089650"/>
          <p14:tracePt t="57139" x="2032000" y="6102350"/>
          <p14:tracePt t="57156" x="1962150" y="6108700"/>
          <p14:tracePt t="57172" x="1822450" y="6108700"/>
          <p14:tracePt t="57189" x="1708150" y="6108700"/>
          <p14:tracePt t="57205" x="1600200" y="6108700"/>
          <p14:tracePt t="57222" x="1549400" y="6108700"/>
          <p14:tracePt t="57239" x="1543050" y="6108700"/>
          <p14:tracePt t="57309" x="1536700" y="6108700"/>
          <p14:tracePt t="57329" x="1530350" y="6108700"/>
          <p14:tracePt t="57333" x="1524000" y="6108700"/>
          <p14:tracePt t="57350" x="1517650" y="6108700"/>
          <p14:tracePt t="57367" x="1511300" y="6108700"/>
          <p14:tracePt t="57377" x="1498600" y="6108700"/>
          <p14:tracePt t="57389" x="1447800" y="6096000"/>
          <p14:tracePt t="57406" x="1358900" y="6076950"/>
          <p14:tracePt t="57422" x="1282700" y="6064250"/>
          <p14:tracePt t="57439" x="1250950" y="6064250"/>
          <p14:tracePt t="57759" x="1257300" y="6064250"/>
          <p14:tracePt t="57793" x="1263650" y="6064250"/>
          <p14:tracePt t="57802" x="1276350" y="6064250"/>
          <p14:tracePt t="57809" x="1282700" y="6064250"/>
          <p14:tracePt t="57816" x="1295400" y="6064250"/>
          <p14:tracePt t="57833" x="1339850" y="6064250"/>
          <p14:tracePt t="57850" x="1403350" y="6057900"/>
          <p14:tracePt t="57866" x="1524000" y="6045200"/>
          <p14:tracePt t="57873" x="1606550" y="6045200"/>
          <p14:tracePt t="57883" x="1682750" y="6045200"/>
          <p14:tracePt t="57900" x="1841500" y="6045200"/>
          <p14:tracePt t="57917" x="1993900" y="6045200"/>
          <p14:tracePt t="57933" x="2044700" y="6045200"/>
          <p14:tracePt t="57950" x="2076450" y="6045200"/>
          <p14:tracePt t="57966" x="2089150" y="6045200"/>
          <p14:tracePt t="57983" x="2101850" y="6045200"/>
          <p14:tracePt t="58017" x="2108200" y="6045200"/>
          <p14:tracePt t="58543" x="2101850" y="6045200"/>
          <p14:tracePt t="58550" x="2082800" y="6045200"/>
          <p14:tracePt t="58558" x="2070100" y="6045200"/>
          <p14:tracePt t="58567" x="2063750" y="6045200"/>
          <p14:tracePt t="58584" x="2032000" y="6045200"/>
          <p14:tracePt t="58600" x="2006600" y="6045200"/>
          <p14:tracePt t="58617" x="1981200" y="6045200"/>
          <p14:tracePt t="58634" x="1974850" y="6045200"/>
          <p14:tracePt t="58879" x="1968500" y="6038850"/>
          <p14:tracePt t="58903" x="1968500" y="6032500"/>
          <p14:tracePt t="58926" x="1974850" y="6019800"/>
          <p14:tracePt t="58935" x="1993900" y="6019800"/>
          <p14:tracePt t="58943" x="2025650" y="6019800"/>
          <p14:tracePt t="58953" x="2070100" y="6013450"/>
          <p14:tracePt t="58970" x="2152650" y="6007100"/>
          <p14:tracePt t="58987" x="2228850" y="6007100"/>
          <p14:tracePt t="59004" x="2266950" y="6007100"/>
          <p14:tracePt t="59020" x="2273300" y="6007100"/>
          <p14:tracePt t="59280" x="2279650" y="6007100"/>
          <p14:tracePt t="59288" x="2298700" y="6007100"/>
          <p14:tracePt t="59294" x="2305050" y="6007100"/>
          <p14:tracePt t="59303" x="2324100" y="6000750"/>
          <p14:tracePt t="59320" x="2362200" y="6000750"/>
          <p14:tracePt t="59337" x="2425700" y="6000750"/>
          <p14:tracePt t="59354" x="2495550" y="5988050"/>
          <p14:tracePt t="59370" x="2527300" y="5981700"/>
          <p14:tracePt t="59378" x="2540000" y="5981700"/>
          <p14:tracePt t="59387" x="2552700" y="5975350"/>
          <p14:tracePt t="60346" x="2552700" y="5969000"/>
          <p14:tracePt t="60362" x="2546350" y="5962650"/>
          <p14:tracePt t="60372" x="2540000" y="5962650"/>
          <p14:tracePt t="60377" x="2533650" y="5956300"/>
          <p14:tracePt t="60394" x="2527300" y="5956300"/>
          <p14:tracePt t="60664" x="2520950" y="5956300"/>
          <p14:tracePt t="60770" x="2514600" y="5956300"/>
          <p14:tracePt t="60787" x="2508250" y="5956300"/>
          <p14:tracePt t="60802" x="2495550" y="5956300"/>
          <p14:tracePt t="60819" x="2470150" y="5956300"/>
          <p14:tracePt t="60827" x="2438400" y="5956300"/>
          <p14:tracePt t="60838" x="2406650" y="5956300"/>
          <p14:tracePt t="60855" x="2305050" y="5956300"/>
          <p14:tracePt t="60871" x="2279650" y="5956300"/>
          <p14:tracePt t="61129" x="2298700" y="5956300"/>
          <p14:tracePt t="61137" x="2343150" y="5956300"/>
          <p14:tracePt t="61148" x="2400300" y="5956300"/>
          <p14:tracePt t="61154" x="2463800" y="5956300"/>
          <p14:tracePt t="61170" x="2616200" y="5956300"/>
          <p14:tracePt t="61187" x="2800350" y="5956300"/>
          <p14:tracePt t="61204" x="2978150" y="5956300"/>
          <p14:tracePt t="61221" x="3073400" y="5956300"/>
          <p14:tracePt t="61238" x="3111500" y="5956300"/>
          <p14:tracePt t="61254" x="3117850" y="5956300"/>
          <p14:tracePt t="61345" x="3130550" y="5956300"/>
          <p14:tracePt t="61351" x="3136900" y="5956300"/>
          <p14:tracePt t="61368" x="3143250" y="5956300"/>
          <p14:tracePt t="61376" x="3149600" y="5956300"/>
          <p14:tracePt t="61387" x="3155950" y="5956300"/>
          <p14:tracePt t="61404" x="3181350" y="5956300"/>
          <p14:tracePt t="61420" x="3238500" y="5956300"/>
          <p14:tracePt t="61438" x="3359150" y="5956300"/>
          <p14:tracePt t="61454" x="3587750" y="5956300"/>
          <p14:tracePt t="61471" x="3740150" y="5937250"/>
          <p14:tracePt t="61487" x="3848100" y="5918200"/>
          <p14:tracePt t="61504" x="3892550" y="5911850"/>
          <p14:tracePt t="61537" x="3905250" y="5911850"/>
          <p14:tracePt t="61554" x="3911600" y="5911850"/>
          <p14:tracePt t="61571" x="3930650" y="5911850"/>
          <p14:tracePt t="61587" x="3968750" y="5911850"/>
          <p14:tracePt t="61604" x="3994150" y="5911850"/>
          <p14:tracePt t="61621" x="4013200" y="5911850"/>
          <p14:tracePt t="61647" x="4019550" y="5911850"/>
          <p14:tracePt t="61874" x="4000500" y="5911850"/>
          <p14:tracePt t="61883" x="3994150" y="5911850"/>
          <p14:tracePt t="61889" x="3968750" y="5911850"/>
          <p14:tracePt t="61907" x="3886200" y="5911850"/>
          <p14:tracePt t="61923" x="3765550" y="5911850"/>
          <p14:tracePt t="61940" x="3619500" y="5911850"/>
          <p14:tracePt t="61956" x="3530600" y="5911850"/>
          <p14:tracePt t="61973" x="3473450" y="5911850"/>
          <p14:tracePt t="61990" x="3460750" y="5911850"/>
          <p14:tracePt t="62273" x="3473450" y="5911850"/>
          <p14:tracePt t="62279" x="3517900" y="5911850"/>
          <p14:tracePt t="62288" x="3581400" y="5911850"/>
          <p14:tracePt t="62296" x="3632200" y="5899150"/>
          <p14:tracePt t="62314" x="3790950" y="5899150"/>
          <p14:tracePt t="62330" x="3930650" y="5899150"/>
          <p14:tracePt t="62347" x="4025900" y="5899150"/>
          <p14:tracePt t="62364" x="4083050" y="5899150"/>
          <p14:tracePt t="62370" x="4102100" y="5899150"/>
          <p14:tracePt t="62380" x="4114800" y="5899150"/>
          <p14:tracePt t="62397" x="4133850" y="5899150"/>
          <p14:tracePt t="62431" x="4146550" y="5899150"/>
          <p14:tracePt t="62447" x="4152900" y="5899150"/>
          <p14:tracePt t="62463" x="4159250" y="5911850"/>
          <p14:tracePt t="62481" x="4165600" y="5911850"/>
          <p14:tracePt t="62555" x="4171950" y="5918200"/>
          <p14:tracePt t="62579" x="4184650" y="5918200"/>
          <p14:tracePt t="62587" x="4191000" y="5924550"/>
          <p14:tracePt t="62604" x="4203700" y="5937250"/>
          <p14:tracePt t="62614" x="4216400" y="5937250"/>
          <p14:tracePt t="62631" x="4305300" y="5937250"/>
          <p14:tracePt t="62647" x="4349750" y="5949950"/>
          <p14:tracePt t="62664" x="4464050" y="5956300"/>
          <p14:tracePt t="62680" x="4489450" y="5956300"/>
          <p14:tracePt t="62697" x="4502150" y="5956300"/>
          <p14:tracePt t="63484" x="4508500" y="5956300"/>
          <p14:tracePt t="63492" x="4527550" y="5956300"/>
          <p14:tracePt t="63501" x="4533900" y="5956300"/>
          <p14:tracePt t="63509" x="4559300" y="5956300"/>
          <p14:tracePt t="63525" x="4597400" y="5956300"/>
          <p14:tracePt t="63543" x="4629150" y="5956300"/>
          <p14:tracePt t="63559" x="4679950" y="5956300"/>
          <p14:tracePt t="63576" x="4705350" y="5956300"/>
          <p14:tracePt t="63592" x="4711700" y="5949950"/>
          <p14:tracePt t="64048" x="4718050" y="5943600"/>
          <p14:tracePt t="64065" x="4724400" y="5943600"/>
          <p14:tracePt t="64074" x="4737100" y="5943600"/>
          <p14:tracePt t="64080" x="4762500" y="5943600"/>
          <p14:tracePt t="64091" x="4800600" y="5943600"/>
          <p14:tracePt t="64102" x="4864100" y="5943600"/>
          <p14:tracePt t="64119" x="5041900" y="5943600"/>
          <p14:tracePt t="64135" x="5359400" y="5943600"/>
          <p14:tracePt t="64152" x="5562600" y="5943600"/>
          <p14:tracePt t="64169" x="5676900" y="5943600"/>
          <p14:tracePt t="64185" x="5734050" y="5943600"/>
          <p14:tracePt t="64202" x="5746750" y="5943600"/>
          <p14:tracePt t="64468" x="5746750" y="5930900"/>
          <p14:tracePt t="64478" x="5734050" y="5930900"/>
          <p14:tracePt t="64485" x="5702300" y="5930900"/>
          <p14:tracePt t="64493" x="5676900" y="5918200"/>
          <p14:tracePt t="64510" x="5607050" y="5911850"/>
          <p14:tracePt t="64526" x="5556250" y="5911850"/>
          <p14:tracePt t="64544" x="5518150" y="5905500"/>
          <p14:tracePt t="65377" x="5524500" y="5899150"/>
          <p14:tracePt t="65387" x="5543550" y="5899150"/>
          <p14:tracePt t="65393" x="5556250" y="5899150"/>
          <p14:tracePt t="65401" x="5575300" y="5899150"/>
          <p14:tracePt t="65418" x="5626100" y="5899150"/>
          <p14:tracePt t="65434" x="5670550" y="5899150"/>
          <p14:tracePt t="65451" x="5727700" y="5899150"/>
          <p14:tracePt t="65468" x="5759450" y="5899150"/>
          <p14:tracePt t="65484" x="5791200" y="5886450"/>
          <p14:tracePt t="65501" x="5816600" y="5886450"/>
          <p14:tracePt t="65517" x="5835650" y="5886450"/>
          <p14:tracePt t="65534" x="5848350" y="5886450"/>
          <p14:tracePt t="65551" x="5861050" y="5886450"/>
          <p14:tracePt t="65568" x="5861050" y="5880100"/>
          <p14:tracePt t="65610" x="5867400" y="5880100"/>
          <p14:tracePt t="65626" x="5873750" y="5873750"/>
          <p14:tracePt t="65650" x="5880100" y="5873750"/>
          <p14:tracePt t="65683" x="5886450" y="5867400"/>
          <p14:tracePt t="65691" x="5892800" y="5867400"/>
          <p14:tracePt t="65708" x="5918200" y="5867400"/>
          <p14:tracePt t="65718" x="5949950" y="5867400"/>
          <p14:tracePt t="65734" x="6051550" y="5867400"/>
          <p14:tracePt t="65751" x="6203950" y="5886450"/>
          <p14:tracePt t="65768" x="6375400" y="5911850"/>
          <p14:tracePt t="65784" x="6559550" y="5918200"/>
          <p14:tracePt t="65801" x="6616700" y="5918200"/>
          <p14:tracePt t="66338" x="6623050" y="5918200"/>
          <p14:tracePt t="66346" x="6635750" y="5918200"/>
          <p14:tracePt t="66354" x="6642100" y="5924550"/>
          <p14:tracePt t="66366" x="6648450" y="5924550"/>
          <p14:tracePt t="66378" x="6673850" y="5924550"/>
          <p14:tracePt t="66395" x="6711950" y="5924550"/>
          <p14:tracePt t="66401" x="6731000" y="5924550"/>
          <p14:tracePt t="66412" x="6743700" y="5924550"/>
          <p14:tracePt t="66428" x="6769100" y="5924550"/>
          <p14:tracePt t="66445" x="6775450" y="5924550"/>
          <p14:tracePt t="66727" x="6781800" y="5924550"/>
          <p14:tracePt t="66734" x="6800850" y="5924550"/>
          <p14:tracePt t="66743" x="6807200" y="5924550"/>
          <p14:tracePt t="66753" x="6858000" y="5924550"/>
          <p14:tracePt t="66770" x="6896100" y="5924550"/>
          <p14:tracePt t="66787" x="6946900" y="5924550"/>
          <p14:tracePt t="66803" x="6953250" y="5924550"/>
          <p14:tracePt t="67050" x="6965950" y="5924550"/>
          <p14:tracePt t="67075" x="6972300" y="5924550"/>
          <p14:tracePt t="67083" x="6978650" y="5924550"/>
          <p14:tracePt t="67092" x="6991350" y="5924550"/>
          <p14:tracePt t="67103" x="7004050" y="5924550"/>
          <p14:tracePt t="67120" x="7029450" y="5924550"/>
          <p14:tracePt t="67137" x="7054850" y="5924550"/>
          <p14:tracePt t="67154" x="7067550" y="5924550"/>
          <p14:tracePt t="67187" x="7073900" y="5924550"/>
          <p14:tracePt t="67210" x="7080250" y="5924550"/>
          <p14:tracePt t="72166" x="7073900" y="5924550"/>
          <p14:tracePt t="72172" x="7054850" y="5924550"/>
          <p14:tracePt t="72181" x="7035800" y="5924550"/>
          <p14:tracePt t="72190" x="7016750" y="5930900"/>
          <p14:tracePt t="72207" x="7004050" y="5930900"/>
          <p14:tracePt t="72224" x="6997700" y="5930900"/>
          <p14:tracePt t="72342" x="6991350" y="5930900"/>
          <p14:tracePt t="72679" x="6985000" y="5930900"/>
          <p14:tracePt t="72695" x="6978650" y="5930900"/>
          <p14:tracePt t="72701" x="6972300" y="5930900"/>
          <p14:tracePt t="72710" x="6965950" y="5930900"/>
          <p14:tracePt t="72720" x="6959600" y="5930900"/>
          <p14:tracePt t="72737" x="6953250" y="5930900"/>
          <p14:tracePt t="72754" x="6946900" y="5930900"/>
          <p14:tracePt t="72781" x="6940550" y="5930900"/>
          <p14:tracePt t="72793" x="6934200" y="5930900"/>
          <p14:tracePt t="72804" x="6921500" y="5930900"/>
          <p14:tracePt t="72821" x="6902450" y="5930900"/>
          <p14:tracePt t="72837" x="6896100" y="5930900"/>
          <p14:tracePt t="72854" x="6877050" y="5930900"/>
          <p14:tracePt t="72871" x="6858000" y="5930900"/>
          <p14:tracePt t="72887" x="6826250" y="5930900"/>
          <p14:tracePt t="72896" x="6813550" y="5930900"/>
          <p14:tracePt t="72904" x="6800850" y="5930900"/>
          <p14:tracePt t="72921" x="6775450" y="5930900"/>
          <p14:tracePt t="72937" x="6769100" y="5930900"/>
          <p14:tracePt t="73216" x="6762750" y="5930900"/>
          <p14:tracePt t="73221" x="6750050" y="5930900"/>
          <p14:tracePt t="73230" x="6737350" y="5930900"/>
          <p14:tracePt t="73239" x="6724650" y="5930900"/>
          <p14:tracePt t="73257" x="6692900" y="5930900"/>
          <p14:tracePt t="73273" x="6661150" y="5930900"/>
          <p14:tracePt t="73290" x="6635750" y="5930900"/>
          <p14:tracePt t="73306" x="6610350" y="5930900"/>
          <p14:tracePt t="73323" x="6604000" y="5930900"/>
          <p14:tracePt t="73340" x="6591300" y="5930900"/>
          <p14:tracePt t="73365" x="6584950" y="5930900"/>
          <p14:tracePt t="73381" x="6578600" y="5930900"/>
          <p14:tracePt t="73389" x="6565900" y="5930900"/>
          <p14:tracePt t="73406" x="6540500" y="5930900"/>
          <p14:tracePt t="73423" x="6515100" y="5930900"/>
          <p14:tracePt t="73440" x="6489700" y="5930900"/>
          <p14:tracePt t="73456" x="6464300" y="5930900"/>
          <p14:tracePt t="73473" x="6438900" y="5930900"/>
          <p14:tracePt t="73490" x="6400800" y="5930900"/>
          <p14:tracePt t="73507" x="6394450" y="5930900"/>
          <p14:tracePt t="73525" x="6381750" y="5930900"/>
          <p14:tracePt t="73540" x="6362700" y="5930900"/>
          <p14:tracePt t="73556" x="6318250" y="5930900"/>
          <p14:tracePt t="73573" x="6292850" y="5930900"/>
          <p14:tracePt t="73590" x="6267450" y="5930900"/>
          <p14:tracePt t="73606" x="6242050" y="5930900"/>
          <p14:tracePt t="73623" x="6216650" y="5930900"/>
          <p14:tracePt t="73640" x="6165850" y="5930900"/>
          <p14:tracePt t="73656" x="6115050" y="5930900"/>
          <p14:tracePt t="73673" x="6038850" y="5924550"/>
          <p14:tracePt t="73690" x="5962650" y="5905500"/>
          <p14:tracePt t="73706" x="5892800" y="5899150"/>
          <p14:tracePt t="73724" x="5810250" y="5892800"/>
          <p14:tracePt t="73740" x="5772150" y="5886450"/>
          <p14:tracePt t="73757" x="5746750" y="5886450"/>
          <p14:tracePt t="73773" x="5734050" y="5886450"/>
          <p14:tracePt t="73790" x="5727700" y="5886450"/>
          <p14:tracePt t="73807" x="5721350" y="5886450"/>
          <p14:tracePt t="73823" x="5715000" y="5886450"/>
          <p14:tracePt t="73840" x="5708650" y="5886450"/>
          <p14:tracePt t="73960" x="5695950" y="5886450"/>
          <p14:tracePt t="74585" x="5689600" y="5880100"/>
          <p14:tracePt t="74593" x="5689600" y="5873750"/>
          <p14:tracePt t="74602" x="5689600" y="5854700"/>
          <p14:tracePt t="74610" x="5689600" y="5835650"/>
          <p14:tracePt t="74626" x="5689600" y="5740400"/>
          <p14:tracePt t="74644" x="5689600" y="5575300"/>
          <p14:tracePt t="74660" x="5619750" y="5308600"/>
          <p14:tracePt t="74676" x="5461000" y="4730750"/>
          <p14:tracePt t="74693" x="5302250" y="4292600"/>
          <p14:tracePt t="74710" x="5022850" y="3784600"/>
          <p14:tracePt t="74726" x="4705350" y="3327400"/>
          <p14:tracePt t="74743" x="4540250" y="3086100"/>
          <p14:tracePt t="74760" x="4489450" y="3003550"/>
          <p14:tracePt t="74777" x="4489450" y="2984500"/>
          <p14:tracePt t="74793" x="4489450" y="2965450"/>
          <p14:tracePt t="74810" x="4489450" y="2946400"/>
          <p14:tracePt t="74945" x="4489450" y="2940050"/>
          <p14:tracePt t="74952" x="4489450" y="2933700"/>
          <p14:tracePt t="74960" x="4489450" y="2921000"/>
          <p14:tracePt t="74977" x="4489450" y="2908300"/>
          <p14:tracePt t="75070" x="4483100" y="2908300"/>
          <p14:tracePt t="75077" x="4476750" y="2908300"/>
          <p14:tracePt t="75094" x="4457700" y="2908300"/>
          <p14:tracePt t="75101" x="4451350" y="2908300"/>
          <p14:tracePt t="75110" x="4413250" y="2914650"/>
          <p14:tracePt t="75127" x="4324350" y="2933700"/>
          <p14:tracePt t="75144" x="4216400" y="2959100"/>
          <p14:tracePt t="75160" x="4057650" y="2959100"/>
          <p14:tracePt t="75177" x="3848100" y="2959100"/>
          <p14:tracePt t="75194" x="3625850" y="2959100"/>
          <p14:tracePt t="75210" x="3479800" y="2959100"/>
          <p14:tracePt t="75227" x="3422650" y="2971800"/>
          <p14:tracePt t="75244" x="3409950" y="2971800"/>
          <p14:tracePt t="75286" x="3403600" y="2971800"/>
          <p14:tracePt t="75294" x="3397250" y="2971800"/>
          <p14:tracePt t="75302" x="3390900" y="2971800"/>
          <p14:tracePt t="75314" x="3378200" y="2959100"/>
          <p14:tracePt t="75327" x="3346450" y="2921000"/>
          <p14:tracePt t="75343" x="3276600" y="2832100"/>
          <p14:tracePt t="75360" x="3181350" y="2717800"/>
          <p14:tracePt t="75377" x="3111500" y="2597150"/>
          <p14:tracePt t="75394" x="3073400" y="2527300"/>
          <p14:tracePt t="75399" x="3067050" y="2489200"/>
          <p14:tracePt t="75410" x="3067050" y="2470150"/>
          <p14:tracePt t="75427" x="3067050" y="2425700"/>
          <p14:tracePt t="75444" x="3073400" y="2400300"/>
          <p14:tracePt t="75460" x="3086100" y="2362200"/>
          <p14:tracePt t="75477" x="3143250" y="2317750"/>
          <p14:tracePt t="75494" x="3194050" y="2286000"/>
          <p14:tracePt t="75510" x="3244850" y="2241550"/>
          <p14:tracePt t="75527" x="3314700" y="2184400"/>
          <p14:tracePt t="75544" x="3390900" y="2120900"/>
          <p14:tracePt t="75561" x="3467100" y="2070100"/>
          <p14:tracePt t="75577" x="3549650" y="2025650"/>
          <p14:tracePt t="75594" x="3644900" y="1974850"/>
          <p14:tracePt t="75611" x="3727450" y="1936750"/>
          <p14:tracePt t="75627" x="3822700" y="1911350"/>
          <p14:tracePt t="75645" x="3886200" y="1892300"/>
          <p14:tracePt t="75661" x="4000500" y="1879600"/>
          <p14:tracePt t="75677" x="4089400" y="1879600"/>
          <p14:tracePt t="75694" x="4184650" y="1879600"/>
          <p14:tracePt t="75711" x="4273550" y="1879600"/>
          <p14:tracePt t="75727" x="4400550" y="1911350"/>
          <p14:tracePt t="75744" x="4578350" y="1968500"/>
          <p14:tracePt t="75761" x="4749800" y="2019300"/>
          <p14:tracePt t="75778" x="4914900" y="2063750"/>
          <p14:tracePt t="75794" x="5022850" y="2108200"/>
          <p14:tracePt t="75811" x="5118100" y="2165350"/>
          <p14:tracePt t="75827" x="5175250" y="2216150"/>
          <p14:tracePt t="75844" x="5232400" y="2279650"/>
          <p14:tracePt t="75861" x="5295900" y="2355850"/>
          <p14:tracePt t="75877" x="5346700" y="2432050"/>
          <p14:tracePt t="75894" x="5384800" y="2520950"/>
          <p14:tracePt t="75911" x="5403850" y="2590800"/>
          <p14:tracePt t="75927" x="5416550" y="2647950"/>
          <p14:tracePt t="75944" x="5422900" y="2698750"/>
          <p14:tracePt t="75962" x="5422900" y="2749550"/>
          <p14:tracePt t="75978" x="5422900" y="2787650"/>
          <p14:tracePt t="75994" x="5416550" y="2838450"/>
          <p14:tracePt t="76011" x="5397500" y="2882900"/>
          <p14:tracePt t="76032" x="5384800" y="2901950"/>
          <p14:tracePt t="76045" x="5359400" y="2927350"/>
          <p14:tracePt t="76061" x="5327650" y="2990850"/>
          <p14:tracePt t="76077" x="5289550" y="3035300"/>
          <p14:tracePt t="76094" x="5245100" y="3092450"/>
          <p14:tracePt t="76111" x="5207000" y="3136900"/>
          <p14:tracePt t="76127" x="5175250" y="3168650"/>
          <p14:tracePt t="76144" x="5162550" y="3187700"/>
          <p14:tracePt t="76161" x="5143500" y="3206750"/>
          <p14:tracePt t="76195" x="5137150" y="3219450"/>
          <p14:tracePt t="76298" x="5130800" y="3225800"/>
          <p14:tracePt t="76366" x="5130800" y="3232150"/>
          <p14:tracePt t="77168" x="5124450" y="3238500"/>
          <p14:tracePt t="77174" x="5118100" y="3244850"/>
          <p14:tracePt t="77191" x="5111750" y="3257550"/>
          <p14:tracePt t="77198" x="5111750" y="3263900"/>
          <p14:tracePt t="77209" x="5111750" y="3276600"/>
          <p14:tracePt t="77225" x="5099050" y="3308350"/>
          <p14:tracePt t="77242" x="5092700" y="3333750"/>
          <p14:tracePt t="77259" x="5080000" y="3378200"/>
          <p14:tracePt t="77275" x="5073650" y="3416300"/>
          <p14:tracePt t="77292" x="5067300" y="3441700"/>
          <p14:tracePt t="77309" x="5067300" y="3467100"/>
          <p14:tracePt t="77325" x="5067300" y="3505200"/>
          <p14:tracePt t="77342" x="5073650" y="3517900"/>
          <p14:tracePt t="77359" x="5080000" y="3524250"/>
          <p14:tracePt t="77376" x="5086350" y="3524250"/>
          <p14:tracePt t="77392" x="5092700" y="3530600"/>
          <p14:tracePt t="77481" x="5105400" y="3530600"/>
          <p14:tracePt t="77487" x="5111750" y="3536950"/>
          <p14:tracePt t="77497" x="5111750" y="3543300"/>
          <p14:tracePt t="77513" x="5118100" y="3543300"/>
          <p14:tracePt t="77526" x="5130800" y="3549650"/>
          <p14:tracePt t="77542" x="5137150" y="3556000"/>
          <p14:tracePt t="77559" x="5149850" y="3562350"/>
          <p14:tracePt t="77576" x="5156200" y="3568700"/>
          <p14:tracePt t="77592" x="5168900" y="3619500"/>
          <p14:tracePt t="77609" x="5168900" y="3670300"/>
          <p14:tracePt t="77626" x="5168900" y="3752850"/>
          <p14:tracePt t="77642" x="5168900" y="3886200"/>
          <p14:tracePt t="77659" x="5143500" y="4057650"/>
          <p14:tracePt t="77676" x="5060950" y="4311650"/>
          <p14:tracePt t="77694" x="4997450" y="4533900"/>
          <p14:tracePt t="77710" x="4946650" y="4730750"/>
          <p14:tracePt t="77726" x="4921250" y="4902200"/>
          <p14:tracePt t="77742" x="4921250" y="4959350"/>
          <p14:tracePt t="77759" x="4933950" y="5003800"/>
          <p14:tracePt t="77776" x="4959350" y="5035550"/>
          <p14:tracePt t="77793" x="4991100" y="5080000"/>
          <p14:tracePt t="77809" x="5029200" y="5130800"/>
          <p14:tracePt t="77826" x="5086350" y="5194300"/>
          <p14:tracePt t="77843" x="5118100" y="5238750"/>
          <p14:tracePt t="77860" x="5156200" y="5283200"/>
          <p14:tracePt t="77876" x="5226050" y="5359400"/>
          <p14:tracePt t="77893" x="5365750" y="5467350"/>
          <p14:tracePt t="77899" x="5441950" y="5505450"/>
          <p14:tracePt t="77911" x="5619750" y="5607050"/>
          <p14:tracePt t="77926" x="5784850" y="5695950"/>
          <p14:tracePt t="77943" x="5930900" y="5759450"/>
          <p14:tracePt t="77960" x="6051550" y="5810250"/>
          <p14:tracePt t="77976" x="6115050" y="5829300"/>
          <p14:tracePt t="77993" x="6127750" y="5835650"/>
          <p14:tracePt t="78010" x="6134100" y="5835650"/>
          <p14:tracePt t="78043" x="6140450" y="5835650"/>
          <p14:tracePt t="78060" x="6165850" y="5835650"/>
          <p14:tracePt t="78076" x="6203950" y="5835650"/>
          <p14:tracePt t="78093" x="6267450" y="5842000"/>
          <p14:tracePt t="78110" x="6419850" y="5899150"/>
          <p14:tracePt t="78126" x="6527800" y="5924550"/>
          <p14:tracePt t="78143" x="6610350" y="5962650"/>
          <p14:tracePt t="78160" x="6680200" y="5981700"/>
          <p14:tracePt t="78176" x="6705600" y="5981700"/>
          <p14:tracePt t="81290" x="6692900" y="5981700"/>
          <p14:tracePt t="81297" x="6673850" y="5981700"/>
          <p14:tracePt t="81305" x="6654800" y="5981700"/>
          <p14:tracePt t="81313" x="6648450" y="5981700"/>
          <p14:tracePt t="81331" x="6616700" y="5981700"/>
          <p14:tracePt t="81347" x="6591300" y="5981700"/>
          <p14:tracePt t="81365" x="6572250" y="5981700"/>
          <p14:tracePt t="81381" x="6565900" y="5981700"/>
          <p14:tracePt t="81397" x="6553200" y="5981700"/>
          <p14:tracePt t="81442" x="6546850" y="5981700"/>
          <p14:tracePt t="81473" x="6540500" y="5981700"/>
          <p14:tracePt t="81483" x="6534150" y="5981700"/>
          <p14:tracePt t="81489" x="6527800" y="5981700"/>
          <p14:tracePt t="81497" x="6521450" y="5981700"/>
          <p14:tracePt t="81517" x="6502400" y="5981700"/>
          <p14:tracePt t="81539" x="6489700" y="5988050"/>
          <p14:tracePt t="81547" x="6483350" y="5988050"/>
          <p14:tracePt t="81564" x="6457950" y="5988050"/>
          <p14:tracePt t="81581" x="6438900" y="5988050"/>
          <p14:tracePt t="81597" x="6413500" y="5988050"/>
          <p14:tracePt t="81614" x="6388100" y="5994400"/>
          <p14:tracePt t="81631" x="6356350" y="6000750"/>
          <p14:tracePt t="81647" x="6350000" y="6007100"/>
          <p14:tracePt t="81664" x="6343650" y="6007100"/>
          <p14:tracePt t="81681" x="6330950" y="6007100"/>
          <p14:tracePt t="81697" x="6318250" y="6007100"/>
          <p14:tracePt t="81714" x="6299200" y="6007100"/>
          <p14:tracePt t="81731" x="6273800" y="6007100"/>
          <p14:tracePt t="81748" x="6248400" y="6007100"/>
          <p14:tracePt t="81764" x="6223000" y="6007100"/>
          <p14:tracePt t="81781" x="6197600" y="6007100"/>
          <p14:tracePt t="81798" x="6184900" y="6007100"/>
          <p14:tracePt t="81814" x="6172200" y="6007100"/>
          <p14:tracePt t="81831" x="6153150" y="6007100"/>
          <p14:tracePt t="81849" x="6140450" y="6007100"/>
          <p14:tracePt t="81864" x="6127750" y="6007100"/>
          <p14:tracePt t="81881" x="6115050" y="6007100"/>
          <p14:tracePt t="81898" x="6102350" y="6007100"/>
          <p14:tracePt t="81914" x="6096000" y="6007100"/>
          <p14:tracePt t="81931" x="6089650" y="6007100"/>
          <p14:tracePt t="81948" x="6076950" y="6007100"/>
          <p14:tracePt t="81964" x="6070600" y="6007100"/>
          <p14:tracePt t="81981" x="6057900" y="6007100"/>
          <p14:tracePt t="81998" x="6051550" y="6007100"/>
          <p14:tracePt t="82014" x="6045200" y="6007100"/>
          <p14:tracePt t="82031" x="6032500" y="6007100"/>
          <p14:tracePt t="82048" x="6013450" y="6007100"/>
          <p14:tracePt t="82064" x="6007100" y="6007100"/>
          <p14:tracePt t="82081" x="6000750" y="6007100"/>
          <p14:tracePt t="82114" x="5988050" y="6007100"/>
          <p14:tracePt t="82140" x="5981700" y="6007100"/>
          <p14:tracePt t="82176" x="5975350" y="6007100"/>
          <p14:tracePt t="82189" x="5962650" y="6007100"/>
          <p14:tracePt t="82207" x="5956300" y="6007100"/>
          <p14:tracePt t="82209" x="5949950" y="6007100"/>
          <p14:tracePt t="82225" x="5943600" y="6007100"/>
          <p14:tracePt t="82235" x="5937250" y="6007100"/>
          <p14:tracePt t="82251" x="5930900" y="6007100"/>
          <p14:tracePt t="82266" x="5924550" y="6007100"/>
          <p14:tracePt t="82282" x="5918200" y="6007100"/>
          <p14:tracePt t="84931" x="5930900" y="6007100"/>
          <p14:tracePt t="84939" x="5943600" y="6007100"/>
          <p14:tracePt t="84950" x="5969000" y="6007100"/>
          <p14:tracePt t="84961" x="6026150" y="6007100"/>
          <p14:tracePt t="84978" x="6083300" y="6007100"/>
          <p14:tracePt t="84994" x="6146800" y="6007100"/>
          <p14:tracePt t="85011" x="6210300" y="6007100"/>
          <p14:tracePt t="85028" x="6248400" y="6007100"/>
          <p14:tracePt t="85044" x="6280150" y="6007100"/>
          <p14:tracePt t="85061" x="6305550" y="6007100"/>
          <p14:tracePt t="85078" x="6324600" y="6007100"/>
          <p14:tracePt t="85419" x="6330950" y="6000750"/>
          <p14:tracePt t="85443" x="6330950" y="5988050"/>
          <p14:tracePt t="85459" x="6324600" y="5975350"/>
          <p14:tracePt t="85466" x="6324600" y="5962650"/>
          <p14:tracePt t="85477" x="6311900" y="5956300"/>
          <p14:tracePt t="85493" x="6286500" y="5930900"/>
          <p14:tracePt t="85510" x="6229350" y="5848350"/>
          <p14:tracePt t="85526" x="6140450" y="5670550"/>
          <p14:tracePt t="85543" x="5975350" y="5308600"/>
          <p14:tracePt t="85560" x="5822950" y="4730750"/>
          <p14:tracePt t="85577" x="5524500" y="4006850"/>
          <p14:tracePt t="85594" x="4857750" y="2978150"/>
          <p14:tracePt t="85610" x="4292600" y="2425700"/>
          <p14:tracePt t="85627" x="3867150" y="2171700"/>
          <p14:tracePt t="85643" x="3702050" y="2120900"/>
          <p14:tracePt t="85660" x="3663950" y="2114550"/>
          <p14:tracePt t="85693" x="3663950" y="2108200"/>
          <p14:tracePt t="85710" x="3676650" y="2101850"/>
          <p14:tracePt t="85727" x="3721100" y="2101850"/>
          <p14:tracePt t="85743" x="3759200" y="2101850"/>
          <p14:tracePt t="85760" x="3803650" y="2114550"/>
          <p14:tracePt t="85779" x="3848100" y="2114550"/>
          <p14:tracePt t="85794" x="3911600" y="2114550"/>
          <p14:tracePt t="85810" x="3968750" y="2114550"/>
          <p14:tracePt t="85827" x="4064000" y="2076450"/>
          <p14:tracePt t="85843" x="4159250" y="2038350"/>
          <p14:tracePt t="85860" x="4241800" y="1981200"/>
          <p14:tracePt t="85877" x="4286250" y="1955800"/>
          <p14:tracePt t="85893" x="4305300" y="1943100"/>
          <p14:tracePt t="85910" x="4330700" y="1936750"/>
          <p14:tracePt t="85927" x="4362450" y="1936750"/>
          <p14:tracePt t="85944" x="4425950" y="1943100"/>
          <p14:tracePt t="85960" x="4540250" y="2000250"/>
          <p14:tracePt t="85979" x="4819650" y="2133600"/>
          <p14:tracePt t="85994" x="5035550" y="2247900"/>
          <p14:tracePt t="86010" x="5130800" y="2311400"/>
          <p14:tracePt t="86027" x="5162550" y="2330450"/>
          <p14:tracePt t="86044" x="5162550" y="2336800"/>
          <p14:tracePt t="86077" x="5162550" y="2343150"/>
          <p14:tracePt t="86094" x="5092700" y="2349500"/>
          <p14:tracePt t="86110" x="5041900" y="2368550"/>
          <p14:tracePt t="86127" x="4997450" y="2406650"/>
          <p14:tracePt t="86144" x="4972050" y="2438400"/>
          <p14:tracePt t="86160" x="4959350" y="2457450"/>
          <p14:tracePt t="86178" x="4959350" y="2476500"/>
          <p14:tracePt t="86194" x="4959350" y="2501900"/>
          <p14:tracePt t="86211" x="4991100" y="2520950"/>
          <p14:tracePt t="86227" x="5060950" y="2520950"/>
          <p14:tracePt t="86244" x="5149850" y="2520950"/>
          <p14:tracePt t="86260" x="5232400" y="2476500"/>
          <p14:tracePt t="86277" x="5289550" y="2432050"/>
          <p14:tracePt t="86294" x="5295900" y="2425700"/>
          <p14:tracePt t="86327" x="5295900" y="2432050"/>
          <p14:tracePt t="86344" x="5295900" y="2559050"/>
          <p14:tracePt t="86361" x="5295900" y="2736850"/>
          <p14:tracePt t="86380" x="5340350" y="3022600"/>
          <p14:tracePt t="86394" x="5378450" y="3282950"/>
          <p14:tracePt t="86411" x="5441950" y="3695700"/>
          <p14:tracePt t="86427" x="5492750" y="4248150"/>
          <p14:tracePt t="86444" x="5505450" y="4749800"/>
          <p14:tracePt t="86461" x="5562600" y="5099050"/>
          <p14:tracePt t="86477" x="5657850" y="5321300"/>
          <p14:tracePt t="86494" x="5746750" y="5410200"/>
          <p14:tracePt t="86511" x="5842000" y="5486400"/>
          <p14:tracePt t="86527" x="5905500" y="5518150"/>
          <p14:tracePt t="86544" x="5962650" y="5556250"/>
          <p14:tracePt t="86561" x="6051550" y="5594350"/>
          <p14:tracePt t="86578" x="6134100" y="5632450"/>
          <p14:tracePt t="86594" x="6216650" y="5676900"/>
          <p14:tracePt t="86611" x="6311900" y="5746750"/>
          <p14:tracePt t="86627" x="6419850" y="5822950"/>
          <p14:tracePt t="86644" x="6534150" y="5905500"/>
          <p14:tracePt t="86661" x="6692900" y="6000750"/>
          <p14:tracePt t="86678" x="6838950" y="6096000"/>
          <p14:tracePt t="86694" x="6908800" y="6134100"/>
          <p14:tracePt t="86711" x="6953250" y="6153150"/>
          <p14:tracePt t="86727" x="6965950" y="6153150"/>
          <p14:tracePt t="86822" x="6972300" y="6153150"/>
          <p14:tracePt t="86831" x="6978650" y="6153150"/>
          <p14:tracePt t="86838" x="6985000" y="6153150"/>
          <p14:tracePt t="86846" x="6991350" y="6153150"/>
          <p14:tracePt t="86861" x="7023100" y="6159500"/>
          <p14:tracePt t="86878" x="7061200" y="6159500"/>
          <p14:tracePt t="86894" x="7086600" y="6159500"/>
          <p14:tracePt t="86902" x="7099300" y="6172200"/>
          <p14:tracePt t="87038" x="7086600" y="6172200"/>
          <p14:tracePt t="87047" x="7073900" y="6172200"/>
          <p14:tracePt t="87055" x="7061200" y="6172200"/>
          <p14:tracePt t="87070" x="7048500" y="6165850"/>
          <p14:tracePt t="87078" x="7023100" y="6159500"/>
          <p14:tracePt t="87095" x="7023100" y="6153150"/>
          <p14:tracePt t="87111" x="7016750" y="6146800"/>
          <p14:tracePt t="87128" x="7004050" y="6146800"/>
          <p14:tracePt t="87145" x="6985000" y="6134100"/>
          <p14:tracePt t="87161" x="6985000" y="6127750"/>
          <p14:tracePt t="87178" x="6978650" y="6127750"/>
          <p14:tracePt t="87468" x="6972300" y="6127750"/>
          <p14:tracePt t="87508" x="6965950" y="6121400"/>
          <p14:tracePt t="87524" x="6953250" y="6121400"/>
          <p14:tracePt t="87534" x="6940550" y="6115050"/>
          <p14:tracePt t="87542" x="6934200" y="6115050"/>
          <p14:tracePt t="87558" x="6908800" y="6102350"/>
          <p14:tracePt t="87627" x="6902450" y="6102350"/>
          <p14:tracePt t="87646" x="6896100" y="6102350"/>
          <p14:tracePt t="87663" x="6889750" y="6102350"/>
          <p14:tracePt t="87667" x="6883400" y="6102350"/>
          <p14:tracePt t="87676" x="6877050" y="6102350"/>
          <p14:tracePt t="87692" x="6845300" y="6102350"/>
          <p14:tracePt t="87708" x="6826250" y="6102350"/>
          <p14:tracePt t="87725" x="6788150" y="6102350"/>
          <p14:tracePt t="87742" x="6756400" y="6102350"/>
          <p14:tracePt t="87759" x="6737350" y="6102350"/>
          <p14:tracePt t="87775" x="6724650" y="6096000"/>
          <p14:tracePt t="87793" x="6711950" y="6089650"/>
          <p14:tracePt t="87809" x="6699250" y="6076950"/>
          <p14:tracePt t="87825" x="6686550" y="6064250"/>
          <p14:tracePt t="87842" x="6673850" y="6045200"/>
          <p14:tracePt t="87859" x="6667500" y="6032500"/>
          <p14:tracePt t="87875" x="6667500" y="6019800"/>
          <p14:tracePt t="87892" x="6667500" y="6007100"/>
          <p14:tracePt t="87908" x="6661150" y="6000750"/>
          <p14:tracePt t="87925" x="6661150" y="5988050"/>
          <p14:tracePt t="87942" x="6661150" y="5969000"/>
          <p14:tracePt t="87959" x="6661150" y="5962650"/>
          <p14:tracePt t="88046" x="6661150" y="5956300"/>
          <p14:tracePt t="88052" x="6661150" y="5949950"/>
          <p14:tracePt t="88093" x="6661150" y="5937250"/>
          <p14:tracePt t="88116" x="6667500" y="5924550"/>
          <p14:tracePt t="88288" x="6680200" y="5924550"/>
          <p14:tracePt t="88295" x="6686550" y="5924550"/>
          <p14:tracePt t="88927" x="6667500" y="5924550"/>
          <p14:tracePt t="88934" x="6661150" y="5924550"/>
          <p14:tracePt t="88940" x="6654800" y="5924550"/>
          <p14:tracePt t="88949" x="6642100" y="5918200"/>
          <p14:tracePt t="88966" x="6616700" y="5905500"/>
          <p14:tracePt t="88983" x="6604000" y="5899150"/>
          <p14:tracePt t="88999" x="6597650" y="5899150"/>
          <p14:tracePt t="90479" x="6591300" y="5899150"/>
          <p14:tracePt t="90489" x="6584950" y="5892800"/>
          <p14:tracePt t="90495" x="6578600" y="5886450"/>
          <p14:tracePt t="90505" x="6565900" y="5873750"/>
          <p14:tracePt t="90522" x="6534150" y="5867400"/>
          <p14:tracePt t="90539" x="6508750" y="5848350"/>
          <p14:tracePt t="90555" x="6477000" y="5835650"/>
          <p14:tracePt t="90725" x="6477000" y="5829300"/>
          <p14:tracePt t="90791" x="6477000" y="5822950"/>
          <p14:tracePt t="90936" x="6477000" y="5816600"/>
          <p14:tracePt t="90962" x="6477000" y="5810250"/>
          <p14:tracePt t="90979" x="6477000" y="5803900"/>
          <p14:tracePt t="90992" x="6477000" y="5797550"/>
          <p14:tracePt t="91167" x="6464300" y="5791200"/>
          <p14:tracePt t="91179" x="6451600" y="5778500"/>
          <p14:tracePt t="91191" x="6438900" y="5765800"/>
          <p14:tracePt t="91199" x="6432550" y="5759450"/>
          <p14:tracePt t="91208" x="6413500" y="5746750"/>
          <p14:tracePt t="91226" x="6394450" y="5721350"/>
          <p14:tracePt t="91242" x="6369050" y="5683250"/>
          <p14:tracePt t="91258" x="6292850" y="5632450"/>
          <p14:tracePt t="91275" x="6013450" y="5441950"/>
          <p14:tracePt t="91292" x="5683250" y="5200650"/>
          <p14:tracePt t="91308" x="5283200" y="4876800"/>
          <p14:tracePt t="91325" x="4686300" y="4387850"/>
          <p14:tracePt t="91342" x="3841750" y="3689350"/>
          <p14:tracePt t="91359" x="3003550" y="2940050"/>
          <p14:tracePt t="91375" x="2292350" y="2260600"/>
          <p14:tracePt t="91393" x="1752600" y="1752600"/>
          <p14:tracePt t="91399" x="1504950" y="1530350"/>
          <p14:tracePt t="91409" x="1244600" y="1346200"/>
          <p14:tracePt t="91425" x="800100" y="984250"/>
          <p14:tracePt t="91442" x="450850" y="736600"/>
          <p14:tracePt t="91459" x="285750" y="622300"/>
          <p14:tracePt t="91476" x="241300" y="590550"/>
          <p14:tracePt t="91492" x="234950" y="577850"/>
          <p14:tracePt t="91509" x="222250" y="558800"/>
          <p14:tracePt t="91525" x="215900" y="546100"/>
          <p14:tracePt t="91633" x="209550" y="539750"/>
          <p14:tracePt t="91640" x="203200" y="539750"/>
          <p14:tracePt t="91653" x="203200" y="533400"/>
          <p14:tracePt t="91668" x="196850" y="527050"/>
          <p14:tracePt t="91734" x="190500" y="527050"/>
          <p14:tracePt t="91743" x="190500" y="514350"/>
          <p14:tracePt t="91749" x="190500" y="508000"/>
          <p14:tracePt t="91759" x="190500" y="501650"/>
          <p14:tracePt t="91776" x="190500" y="476250"/>
          <p14:tracePt t="91792" x="190500" y="450850"/>
          <p14:tracePt t="91809" x="190500" y="419100"/>
          <p14:tracePt t="91826" x="184150" y="381000"/>
          <p14:tracePt t="91843" x="184150" y="368300"/>
          <p14:tracePt t="91859" x="184150" y="355600"/>
          <p14:tracePt t="91876" x="184150" y="349250"/>
          <p14:tracePt t="91927" x="184150" y="3429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" y="126756"/>
            <a:ext cx="10618177" cy="6731244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778"/>
    </mc:Choice>
    <mc:Fallback>
      <p:transition spd="slow" advTm="194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8" x="584200" y="406400"/>
          <p14:tracePt t="713" x="1079500" y="539750"/>
          <p14:tracePt t="723" x="1352550" y="590550"/>
          <p14:tracePt t="734" x="1606550" y="635000"/>
          <p14:tracePt t="751" x="2057400" y="698500"/>
          <p14:tracePt t="767" x="2470150" y="768350"/>
          <p14:tracePt t="783" x="2590800" y="774700"/>
          <p14:tracePt t="800" x="2622550" y="781050"/>
          <p14:tracePt t="817" x="2628900" y="781050"/>
          <p14:tracePt t="865" x="2641600" y="781050"/>
          <p14:tracePt t="873" x="2654300" y="787400"/>
          <p14:tracePt t="884" x="2705100" y="787400"/>
          <p14:tracePt t="901" x="2825750" y="812800"/>
          <p14:tracePt t="917" x="2997200" y="844550"/>
          <p14:tracePt t="934" x="3187700" y="863600"/>
          <p14:tracePt t="953" x="3505200" y="908050"/>
          <p14:tracePt t="969" x="3714750" y="946150"/>
          <p14:tracePt t="984" x="3854450" y="958850"/>
          <p14:tracePt t="1001" x="3930650" y="971550"/>
          <p14:tracePt t="1017" x="3949700" y="971550"/>
          <p14:tracePt t="1034" x="3956050" y="977900"/>
          <p14:tracePt t="7134" x="3924300" y="977900"/>
          <p14:tracePt t="7141" x="3886200" y="977900"/>
          <p14:tracePt t="7149" x="3867150" y="977900"/>
          <p14:tracePt t="7160" x="3841750" y="971550"/>
          <p14:tracePt t="7176" x="3759200" y="939800"/>
          <p14:tracePt t="7193" x="3676650" y="927100"/>
          <p14:tracePt t="7212" x="3543300" y="882650"/>
          <p14:tracePt t="7226" x="3429000" y="844550"/>
          <p14:tracePt t="7243" x="3289300" y="806450"/>
          <p14:tracePt t="7260" x="3155950" y="774700"/>
          <p14:tracePt t="7276" x="3035300" y="730250"/>
          <p14:tracePt t="7293" x="2933700" y="711200"/>
          <p14:tracePt t="7310" x="2832100" y="679450"/>
          <p14:tracePt t="7327" x="2730500" y="647700"/>
          <p14:tracePt t="7343" x="2673350" y="628650"/>
          <p14:tracePt t="7360" x="2609850" y="609600"/>
          <p14:tracePt t="7377" x="2501900" y="596900"/>
          <p14:tracePt t="7393" x="2374900" y="577850"/>
          <p14:tracePt t="7410" x="2127250" y="565150"/>
          <p14:tracePt t="7426" x="2006600" y="546100"/>
          <p14:tracePt t="7443" x="1943100" y="546100"/>
          <p14:tracePt t="7460" x="1911350" y="546100"/>
          <p14:tracePt t="7500" x="1898650" y="546100"/>
          <p14:tracePt t="7540" x="1892300" y="546100"/>
          <p14:tracePt t="7572" x="1885950" y="552450"/>
          <p14:tracePt t="7821" x="1974850" y="565150"/>
          <p14:tracePt t="7829" x="2051050" y="584200"/>
          <p14:tracePt t="7836" x="2152650" y="590550"/>
          <p14:tracePt t="7845" x="2292350" y="622300"/>
          <p14:tracePt t="7862" x="2679700" y="666750"/>
          <p14:tracePt t="7878" x="3155950" y="742950"/>
          <p14:tracePt t="7895" x="3651250" y="812800"/>
          <p14:tracePt t="7912" x="4044950" y="869950"/>
          <p14:tracePt t="7928" x="4248150" y="889000"/>
          <p14:tracePt t="7945" x="4406900" y="920750"/>
          <p14:tracePt t="7963" x="4495800" y="927100"/>
          <p14:tracePt t="7979" x="4533900" y="933450"/>
          <p14:tracePt t="8192" x="4546600" y="933450"/>
          <p14:tracePt t="8196" x="4552950" y="933450"/>
          <p14:tracePt t="8205" x="4572000" y="933450"/>
          <p14:tracePt t="8215" x="4610100" y="920750"/>
          <p14:tracePt t="8232" x="4673600" y="908050"/>
          <p14:tracePt t="8249" x="4768850" y="876300"/>
          <p14:tracePt t="8265" x="4876800" y="844550"/>
          <p14:tracePt t="8282" x="4984750" y="831850"/>
          <p14:tracePt t="8299" x="5105400" y="825500"/>
          <p14:tracePt t="8316" x="5245100" y="825500"/>
          <p14:tracePt t="8332" x="5308600" y="825500"/>
          <p14:tracePt t="8349" x="5359400" y="825500"/>
          <p14:tracePt t="8366" x="5384800" y="825500"/>
          <p14:tracePt t="8382" x="5397500" y="819150"/>
          <p14:tracePt t="9553" x="5378450" y="831850"/>
          <p14:tracePt t="9560" x="5359400" y="844550"/>
          <p14:tracePt t="9572" x="5314950" y="876300"/>
          <p14:tracePt t="9579" x="5276850" y="895350"/>
          <p14:tracePt t="9596" x="5207000" y="933450"/>
          <p14:tracePt t="9613" x="5092700" y="958850"/>
          <p14:tracePt t="9630" x="4921250" y="1016000"/>
          <p14:tracePt t="9646" x="4705350" y="1092200"/>
          <p14:tracePt t="9663" x="4445000" y="1174750"/>
          <p14:tracePt t="9680" x="4133850" y="1270000"/>
          <p14:tracePt t="9696" x="3771900" y="1365250"/>
          <p14:tracePt t="9713" x="3365500" y="1466850"/>
          <p14:tracePt t="9730" x="2965450" y="1549400"/>
          <p14:tracePt t="9747" x="2578100" y="1600200"/>
          <p14:tracePt t="9763" x="2006600" y="1670050"/>
          <p14:tracePt t="9780" x="1663700" y="1701800"/>
          <p14:tracePt t="9796" x="1403350" y="1746250"/>
          <p14:tracePt t="9813" x="1181100" y="1771650"/>
          <p14:tracePt t="9830" x="984250" y="1803400"/>
          <p14:tracePt t="9847" x="806450" y="1828800"/>
          <p14:tracePt t="9863" x="666750" y="1847850"/>
          <p14:tracePt t="9880" x="577850" y="1873250"/>
          <p14:tracePt t="9897" x="527050" y="1873250"/>
          <p14:tracePt t="9913" x="495300" y="1873250"/>
          <p14:tracePt t="9930" x="482600" y="1879600"/>
          <p14:tracePt t="9948" x="469900" y="1879600"/>
          <p14:tracePt t="9964" x="444500" y="1879600"/>
          <p14:tracePt t="9980" x="438150" y="1879600"/>
          <p14:tracePt t="9997" x="419100" y="1885950"/>
          <p14:tracePt t="10013" x="387350" y="1885950"/>
          <p14:tracePt t="10030" x="361950" y="1885950"/>
          <p14:tracePt t="10047" x="330200" y="1905000"/>
          <p14:tracePt t="10080" x="317500" y="1911350"/>
          <p14:tracePt t="10097" x="311150" y="1917700"/>
          <p14:tracePt t="10320" x="311150" y="1924050"/>
          <p14:tracePt t="10343" x="317500" y="1924050"/>
          <p14:tracePt t="10349" x="323850" y="1917700"/>
          <p14:tracePt t="10367" x="323850" y="1905000"/>
          <p14:tracePt t="10378" x="323850" y="1898650"/>
          <p14:tracePt t="10395" x="323850" y="1879600"/>
          <p14:tracePt t="10411" x="336550" y="1860550"/>
          <p14:tracePt t="10429" x="361950" y="1816100"/>
          <p14:tracePt t="10445" x="387350" y="1790700"/>
          <p14:tracePt t="10462" x="406400" y="1771650"/>
          <p14:tracePt t="10478" x="425450" y="1752600"/>
          <p14:tracePt t="10495" x="450850" y="1727200"/>
          <p14:tracePt t="10528" x="469900" y="1708150"/>
          <p14:tracePt t="10545" x="501650" y="1689100"/>
          <p14:tracePt t="10562" x="533400" y="1670050"/>
          <p14:tracePt t="10578" x="552450" y="1657350"/>
          <p14:tracePt t="10597" x="577850" y="1625600"/>
          <p14:tracePt t="10612" x="590550" y="1619250"/>
          <p14:tracePt t="10717" x="590550" y="1612900"/>
          <p14:tracePt t="10725" x="590550" y="1600200"/>
          <p14:tracePt t="10735" x="590550" y="1587500"/>
          <p14:tracePt t="10745" x="590550" y="1581150"/>
          <p14:tracePt t="10762" x="603250" y="1562100"/>
          <p14:tracePt t="10778" x="603250" y="1549400"/>
          <p14:tracePt t="10795" x="609600" y="1536700"/>
          <p14:tracePt t="10812" x="609600" y="1524000"/>
          <p14:tracePt t="11008" x="609600" y="1530350"/>
          <p14:tracePt t="11735" x="622300" y="1536700"/>
          <p14:tracePt t="11744" x="666750" y="1568450"/>
          <p14:tracePt t="11749" x="730250" y="1600200"/>
          <p14:tracePt t="11761" x="806450" y="1625600"/>
          <p14:tracePt t="11774" x="1054100" y="1714500"/>
          <p14:tracePt t="11790" x="1358900" y="1803400"/>
          <p14:tracePt t="11807" x="1631950" y="1860550"/>
          <p14:tracePt t="11824" x="1835150" y="1898650"/>
          <p14:tracePt t="11840" x="1962150" y="1905000"/>
          <p14:tracePt t="11857" x="2019300" y="1911350"/>
          <p14:tracePt t="11874" x="2032000" y="1911350"/>
          <p14:tracePt t="12049" x="2019300" y="1905000"/>
          <p14:tracePt t="12066" x="2012950" y="1898650"/>
          <p14:tracePt t="12073" x="2000250" y="1892300"/>
          <p14:tracePt t="12089" x="1993900" y="1879600"/>
          <p14:tracePt t="12097" x="1981200" y="1879600"/>
          <p14:tracePt t="12107" x="1974850" y="1873250"/>
          <p14:tracePt t="12126" x="1949450" y="1860550"/>
          <p14:tracePt t="12157" x="1898650" y="1854200"/>
          <p14:tracePt t="12174" x="1860550" y="1854200"/>
          <p14:tracePt t="12191" x="1784350" y="1866900"/>
          <p14:tracePt t="12208" x="1714500" y="1892300"/>
          <p14:tracePt t="12224" x="1657350" y="1905000"/>
          <p14:tracePt t="12241" x="1593850" y="1930400"/>
          <p14:tracePt t="12258" x="1568450" y="1936750"/>
          <p14:tracePt t="12274" x="1555750" y="1943100"/>
          <p14:tracePt t="12291" x="1549400" y="1949450"/>
          <p14:tracePt t="12350" x="1543050" y="1949450"/>
          <p14:tracePt t="12366" x="1536700" y="1949450"/>
          <p14:tracePt t="12374" x="1530350" y="1949450"/>
          <p14:tracePt t="12396" x="1524000" y="1955800"/>
          <p14:tracePt t="12831" x="1517650" y="1955800"/>
          <p14:tracePt t="12839" x="1511300" y="1955800"/>
          <p14:tracePt t="12897" x="1498600" y="1955800"/>
          <p14:tracePt t="12921" x="1498600" y="1962150"/>
          <p14:tracePt t="13151" x="1504950" y="1962150"/>
          <p14:tracePt t="13158" x="1517650" y="1962150"/>
          <p14:tracePt t="13166" x="1536700" y="1962150"/>
          <p14:tracePt t="13182" x="1568450" y="1962150"/>
          <p14:tracePt t="13191" x="1638300" y="1949450"/>
          <p14:tracePt t="13208" x="1701800" y="1949450"/>
          <p14:tracePt t="13224" x="1752600" y="1949450"/>
          <p14:tracePt t="13241" x="1803400" y="1949450"/>
          <p14:tracePt t="13258" x="1854200" y="1949450"/>
          <p14:tracePt t="13275" x="1905000" y="1949450"/>
          <p14:tracePt t="13291" x="1936750" y="1949450"/>
          <p14:tracePt t="13310" x="1968500" y="1949450"/>
          <p14:tracePt t="13326" x="2000250" y="1949450"/>
          <p14:tracePt t="13341" x="2025650" y="1949450"/>
          <p14:tracePt t="13358" x="2063750" y="1949450"/>
          <p14:tracePt t="13374" x="2076450" y="1949450"/>
          <p14:tracePt t="13391" x="2089150" y="1949450"/>
          <p14:tracePt t="13408" x="2108200" y="1949450"/>
          <p14:tracePt t="13425" x="2127250" y="1949450"/>
          <p14:tracePt t="13441" x="2159000" y="1949450"/>
          <p14:tracePt t="13458" x="2190750" y="1949450"/>
          <p14:tracePt t="13475" x="2222500" y="1949450"/>
          <p14:tracePt t="13491" x="2241550" y="1949450"/>
          <p14:tracePt t="13508" x="2260600" y="1949450"/>
          <p14:tracePt t="13525" x="2266950" y="1949450"/>
          <p14:tracePt t="13544" x="2279650" y="1943100"/>
          <p14:tracePt t="13558" x="2286000" y="1943100"/>
          <p14:tracePt t="13575" x="2298700" y="1943100"/>
          <p14:tracePt t="13591" x="2317750" y="1943100"/>
          <p14:tracePt t="13608" x="2330450" y="1943100"/>
          <p14:tracePt t="13625" x="2343150" y="1936750"/>
          <p14:tracePt t="13642" x="2362200" y="1936750"/>
          <p14:tracePt t="13651" x="2368550" y="1930400"/>
          <p14:tracePt t="13658" x="2374900" y="1930400"/>
          <p14:tracePt t="13675" x="2387600" y="1930400"/>
          <p14:tracePt t="13692" x="2400300" y="1930400"/>
          <p14:tracePt t="13709" x="2438400" y="1930400"/>
          <p14:tracePt t="13726" x="2508250" y="1930400"/>
          <p14:tracePt t="13741" x="2673350" y="1936750"/>
          <p14:tracePt t="13758" x="2787650" y="1936750"/>
          <p14:tracePt t="13775" x="2908300" y="1962150"/>
          <p14:tracePt t="13791" x="3016250" y="1968500"/>
          <p14:tracePt t="13808" x="3117850" y="1968500"/>
          <p14:tracePt t="13825" x="3181350" y="1968500"/>
          <p14:tracePt t="13842" x="3232150" y="1968500"/>
          <p14:tracePt t="13858" x="3270250" y="1968500"/>
          <p14:tracePt t="13875" x="3282950" y="1968500"/>
          <p14:tracePt t="13908" x="3295650" y="1968500"/>
          <p14:tracePt t="13982" x="3302000" y="1968500"/>
          <p14:tracePt t="14632" x="3314700" y="1968500"/>
          <p14:tracePt t="14642" x="3327400" y="1968500"/>
          <p14:tracePt t="14647" x="3352800" y="1968500"/>
          <p14:tracePt t="14657" x="3378200" y="1968500"/>
          <p14:tracePt t="14671" x="3448050" y="1968500"/>
          <p14:tracePt t="14688" x="3524250" y="1968500"/>
          <p14:tracePt t="14704" x="3594100" y="1968500"/>
          <p14:tracePt t="14721" x="3638550" y="1968500"/>
          <p14:tracePt t="14738" x="3651250" y="1968500"/>
          <p14:tracePt t="15002" x="3644900" y="1968500"/>
          <p14:tracePt t="15008" x="3625850" y="1968500"/>
          <p14:tracePt t="15015" x="3600450" y="1968500"/>
          <p14:tracePt t="15027" x="3581400" y="1968500"/>
          <p14:tracePt t="15043" x="3467100" y="1968500"/>
          <p14:tracePt t="15060" x="3282950" y="1955800"/>
          <p14:tracePt t="15076" x="3086100" y="1955800"/>
          <p14:tracePt t="15093" x="2895600" y="1955800"/>
          <p14:tracePt t="15111" x="2755900" y="1955800"/>
          <p14:tracePt t="15126" x="2609850" y="1955800"/>
          <p14:tracePt t="15143" x="2533650" y="1955800"/>
          <p14:tracePt t="15160" x="2463800" y="1955800"/>
          <p14:tracePt t="15176" x="2413000" y="1955800"/>
          <p14:tracePt t="15193" x="2381250" y="1955800"/>
          <p14:tracePt t="15210" x="2355850" y="1949450"/>
          <p14:tracePt t="15227" x="2336800" y="1943100"/>
          <p14:tracePt t="15243" x="2324100" y="1936750"/>
          <p14:tracePt t="15260" x="2305050" y="1936750"/>
          <p14:tracePt t="15276" x="2292350" y="1936750"/>
          <p14:tracePt t="15293" x="2286000" y="1936750"/>
          <p14:tracePt t="15310" x="2279650" y="1936750"/>
          <p14:tracePt t="15707" x="2286000" y="1936750"/>
          <p14:tracePt t="15714" x="2311400" y="1930400"/>
          <p14:tracePt t="15724" x="2336800" y="1930400"/>
          <p14:tracePt t="15740" x="2387600" y="1905000"/>
          <p14:tracePt t="15757" x="2438400" y="1898650"/>
          <p14:tracePt t="15774" x="2444750" y="1892300"/>
          <p14:tracePt t="15791" x="2457450" y="1879600"/>
          <p14:tracePt t="16547" x="2457450" y="1873250"/>
          <p14:tracePt t="16555" x="2457450" y="1866900"/>
          <p14:tracePt t="16569" x="2451100" y="1860550"/>
          <p14:tracePt t="16577" x="2444750" y="1854200"/>
          <p14:tracePt t="16588" x="2444750" y="1847850"/>
          <p14:tracePt t="16605" x="2438400" y="1847850"/>
          <p14:tracePt t="16755" x="2432050" y="1847850"/>
          <p14:tracePt t="16768" x="2432050" y="1854200"/>
          <p14:tracePt t="16777" x="2432050" y="1860550"/>
          <p14:tracePt t="16794" x="2451100" y="1885950"/>
          <p14:tracePt t="16805" x="2463800" y="1892300"/>
          <p14:tracePt t="16821" x="2489200" y="1911350"/>
          <p14:tracePt t="16838" x="2501900" y="1911350"/>
          <p14:tracePt t="16855" x="2514600" y="1911350"/>
          <p14:tracePt t="16871" x="2520950" y="1911350"/>
          <p14:tracePt t="16906" x="2540000" y="1911350"/>
          <p14:tracePt t="16922" x="2552700" y="1911350"/>
          <p14:tracePt t="16939" x="2578100" y="1917700"/>
          <p14:tracePt t="16955" x="2622550" y="1924050"/>
          <p14:tracePt t="16972" x="2705100" y="1949450"/>
          <p14:tracePt t="16988" x="2838450" y="1987550"/>
          <p14:tracePt t="17005" x="3003550" y="2032000"/>
          <p14:tracePt t="17022" x="3111500" y="2038350"/>
          <p14:tracePt t="17041" x="3181350" y="2044700"/>
          <p14:tracePt t="17603" x="3200400" y="2044700"/>
          <p14:tracePt t="17611" x="3213100" y="2044700"/>
          <p14:tracePt t="17621" x="3238500" y="2044700"/>
          <p14:tracePt t="17628" x="3270250" y="2044700"/>
          <p14:tracePt t="17644" x="3397250" y="2044700"/>
          <p14:tracePt t="17661" x="3606800" y="2044700"/>
          <p14:tracePt t="17678" x="3892550" y="2044700"/>
          <p14:tracePt t="17695" x="4146550" y="2044700"/>
          <p14:tracePt t="17711" x="4502150" y="2006600"/>
          <p14:tracePt t="17728" x="4660900" y="1987550"/>
          <p14:tracePt t="17745" x="4743450" y="1974850"/>
          <p14:tracePt t="17762" x="4762500" y="1968500"/>
          <p14:tracePt t="17802" x="4711700" y="1968500"/>
          <p14:tracePt t="17811" x="4660900" y="1968500"/>
          <p14:tracePt t="17828" x="4597400" y="1962150"/>
          <p14:tracePt t="18220" x="4584700" y="1962150"/>
          <p14:tracePt t="18225" x="4572000" y="1962150"/>
          <p14:tracePt t="18233" x="4546600" y="1962150"/>
          <p14:tracePt t="18243" x="4533900" y="1962150"/>
          <p14:tracePt t="18260" x="4533900" y="1955800"/>
          <p14:tracePt t="18277" x="4527550" y="1949450"/>
          <p14:tracePt t="18294" x="4527550" y="1943100"/>
          <p14:tracePt t="18320" x="4514850" y="1930400"/>
          <p14:tracePt t="18331" x="4508500" y="1917700"/>
          <p14:tracePt t="18346" x="4502150" y="1911350"/>
          <p14:tracePt t="18360" x="4502150" y="1905000"/>
          <p14:tracePt t="18377" x="4502150" y="1892300"/>
          <p14:tracePt t="18411" x="4502150" y="1879600"/>
          <p14:tracePt t="18428" x="4502150" y="1873250"/>
          <p14:tracePt t="18454" x="4508500" y="1866900"/>
          <p14:tracePt t="18485" x="4514850" y="1860550"/>
          <p14:tracePt t="18507" x="4514850" y="1854200"/>
          <p14:tracePt t="18587" x="4514850" y="1847850"/>
          <p14:tracePt t="19348" x="4514850" y="1854200"/>
          <p14:tracePt t="19356" x="4514850" y="1873250"/>
          <p14:tracePt t="19365" x="4514850" y="1885950"/>
          <p14:tracePt t="19373" x="4514850" y="1905000"/>
          <p14:tracePt t="19389" x="4514850" y="1974850"/>
          <p14:tracePt t="19406" x="4552950" y="2032000"/>
          <p14:tracePt t="19423" x="4584700" y="2076450"/>
          <p14:tracePt t="19439" x="4616450" y="2114550"/>
          <p14:tracePt t="19456" x="4635500" y="2146300"/>
          <p14:tracePt t="19473" x="4641850" y="2152650"/>
          <p14:tracePt t="19620" x="4629150" y="2152650"/>
          <p14:tracePt t="19644" x="4622800" y="2152650"/>
          <p14:tracePt t="19674" x="4616450" y="2152650"/>
          <p14:tracePt t="19682" x="4610100" y="2152650"/>
          <p14:tracePt t="19690" x="4597400" y="2152650"/>
          <p14:tracePt t="19706" x="4552950" y="2159000"/>
          <p14:tracePt t="19723" x="4495800" y="2171700"/>
          <p14:tracePt t="19739" x="4394200" y="2203450"/>
          <p14:tracePt t="19756" x="4292600" y="2216150"/>
          <p14:tracePt t="19773" x="4146550" y="2241550"/>
          <p14:tracePt t="19789" x="3962400" y="2260600"/>
          <p14:tracePt t="19806" x="3771900" y="2292350"/>
          <p14:tracePt t="19823" x="3619500" y="2330450"/>
          <p14:tracePt t="19840" x="3486150" y="2406650"/>
          <p14:tracePt t="19856" x="3467100" y="2425700"/>
          <p14:tracePt t="20010" x="3460750" y="2432050"/>
          <p14:tracePt t="20020" x="3454400" y="2432050"/>
          <p14:tracePt t="20034" x="3441700" y="2432050"/>
          <p14:tracePt t="20045" x="3429000" y="2432050"/>
          <p14:tracePt t="20057" x="3403600" y="2438400"/>
          <p14:tracePt t="20073" x="3384550" y="2451100"/>
          <p14:tracePt t="20090" x="3365500" y="2457450"/>
          <p14:tracePt t="20123" x="3359150" y="2457450"/>
          <p14:tracePt t="20146" x="3346450" y="2457450"/>
          <p14:tracePt t="20181" x="3333750" y="2457450"/>
          <p14:tracePt t="20185" x="3321050" y="2457450"/>
          <p14:tracePt t="20201" x="3295650" y="2457450"/>
          <p14:tracePt t="20212" x="3289300" y="2457450"/>
          <p14:tracePt t="20223" x="3270250" y="2457450"/>
          <p14:tracePt t="20241" x="3219450" y="2444750"/>
          <p14:tracePt t="20257" x="3175000" y="2444750"/>
          <p14:tracePt t="20273" x="3168650" y="2444750"/>
          <p14:tracePt t="20469" x="3155950" y="2444750"/>
          <p14:tracePt t="20717" x="3168650" y="2444750"/>
          <p14:tracePt t="20724" x="3200400" y="2444750"/>
          <p14:tracePt t="20734" x="3232150" y="2444750"/>
          <p14:tracePt t="20746" x="3295650" y="2444750"/>
          <p14:tracePt t="20763" x="3365500" y="2444750"/>
          <p14:tracePt t="20779" x="3409950" y="2444750"/>
          <p14:tracePt t="20796" x="3460750" y="2444750"/>
          <p14:tracePt t="20813" x="3492500" y="2444750"/>
          <p14:tracePt t="20829" x="3524250" y="2444750"/>
          <p14:tracePt t="20846" x="3543300" y="2444750"/>
          <p14:tracePt t="20862" x="3562350" y="2438400"/>
          <p14:tracePt t="20879" x="3581400" y="2425700"/>
          <p14:tracePt t="20897" x="3600450" y="2425700"/>
          <p14:tracePt t="20913" x="3625850" y="2419350"/>
          <p14:tracePt t="20929" x="3676650" y="2413000"/>
          <p14:tracePt t="20946" x="3733800" y="2400300"/>
          <p14:tracePt t="20963" x="3822700" y="2400300"/>
          <p14:tracePt t="20979" x="3924300" y="2400300"/>
          <p14:tracePt t="20996" x="4025900" y="2400300"/>
          <p14:tracePt t="21013" x="4127500" y="2400300"/>
          <p14:tracePt t="21029" x="4229100" y="2400300"/>
          <p14:tracePt t="21046" x="4311650" y="2400300"/>
          <p14:tracePt t="21063" x="4400550" y="2400300"/>
          <p14:tracePt t="21080" x="4464050" y="2393950"/>
          <p14:tracePt t="21097" x="4514850" y="2387600"/>
          <p14:tracePt t="21113" x="4603750" y="2381250"/>
          <p14:tracePt t="21129" x="4679950" y="2362200"/>
          <p14:tracePt t="21146" x="4794250" y="2349500"/>
          <p14:tracePt t="21153" x="4832350" y="2349500"/>
          <p14:tracePt t="21163" x="4889500" y="2349500"/>
          <p14:tracePt t="21180" x="4984750" y="2343150"/>
          <p14:tracePt t="21196" x="5054600" y="2343150"/>
          <p14:tracePt t="21213" x="5105400" y="2343150"/>
          <p14:tracePt t="21230" x="5143500" y="2343150"/>
          <p14:tracePt t="21246" x="5168900" y="2343150"/>
          <p14:tracePt t="21263" x="5181600" y="2343150"/>
          <p14:tracePt t="21292" x="5187950" y="2343150"/>
          <p14:tracePt t="21310" x="5194300" y="2343150"/>
          <p14:tracePt t="21318" x="5200650" y="2343150"/>
          <p14:tracePt t="21330" x="5213350" y="2343150"/>
          <p14:tracePt t="21347" x="5238750" y="2343150"/>
          <p14:tracePt t="21363" x="5264150" y="2343150"/>
          <p14:tracePt t="21380" x="5289550" y="2343150"/>
          <p14:tracePt t="21396" x="5321300" y="2343150"/>
          <p14:tracePt t="21413" x="5340350" y="2343150"/>
          <p14:tracePt t="21430" x="5359400" y="2343150"/>
          <p14:tracePt t="21447" x="5384800" y="2343150"/>
          <p14:tracePt t="21463" x="5422900" y="2343150"/>
          <p14:tracePt t="21497" x="5537200" y="2343150"/>
          <p14:tracePt t="21500" x="5568950" y="2343150"/>
          <p14:tracePt t="21513" x="5600700" y="2343150"/>
          <p14:tracePt t="21530" x="5734050" y="2343150"/>
          <p14:tracePt t="21547" x="5842000" y="2343150"/>
          <p14:tracePt t="21563" x="5975350" y="2343150"/>
          <p14:tracePt t="21580" x="6127750" y="2343150"/>
          <p14:tracePt t="21597" x="6292850" y="2343150"/>
          <p14:tracePt t="21613" x="6451600" y="2343150"/>
          <p14:tracePt t="21630" x="6578600" y="2343150"/>
          <p14:tracePt t="21647" x="6705600" y="2343150"/>
          <p14:tracePt t="21653" x="6762750" y="2343150"/>
          <p14:tracePt t="21663" x="6794500" y="2343150"/>
          <p14:tracePt t="21680" x="6870700" y="2343150"/>
          <p14:tracePt t="21697" x="6908800" y="2343150"/>
          <p14:tracePt t="21713" x="6953250" y="2343150"/>
          <p14:tracePt t="21730" x="6978650" y="2343150"/>
          <p14:tracePt t="21747" x="6997700" y="2343150"/>
          <p14:tracePt t="21765" x="7016750" y="2343150"/>
          <p14:tracePt t="21780" x="7042150" y="2343150"/>
          <p14:tracePt t="21797" x="7080250" y="2343150"/>
          <p14:tracePt t="21813" x="7124700" y="2343150"/>
          <p14:tracePt t="21830" x="7156450" y="2343150"/>
          <p14:tracePt t="21847" x="7200900" y="2343150"/>
          <p14:tracePt t="21864" x="7239000" y="2343150"/>
          <p14:tracePt t="21880" x="7270750" y="2343150"/>
          <p14:tracePt t="21898" x="7321550" y="2343150"/>
          <p14:tracePt t="21914" x="7353300" y="2343150"/>
          <p14:tracePt t="21930" x="7378700" y="2343150"/>
          <p14:tracePt t="21947" x="7416800" y="2343150"/>
          <p14:tracePt t="21964" x="7467600" y="2343150"/>
          <p14:tracePt t="21980" x="7537450" y="2355850"/>
          <p14:tracePt t="21997" x="7607300" y="2362200"/>
          <p14:tracePt t="22014" x="7670800" y="2362200"/>
          <p14:tracePt t="22030" x="7715250" y="2362200"/>
          <p14:tracePt t="22047" x="7753350" y="2362200"/>
          <p14:tracePt t="22064" x="7759700" y="2362200"/>
          <p14:tracePt t="22080" x="7772400" y="2362200"/>
          <p14:tracePt t="22510" x="7778750" y="2362200"/>
          <p14:tracePt t="22515" x="7785100" y="2362200"/>
          <p14:tracePt t="22523" x="7791450" y="2362200"/>
          <p14:tracePt t="22533" x="7804150" y="2362200"/>
          <p14:tracePt t="22550" x="7861300" y="2362200"/>
          <p14:tracePt t="22567" x="7988300" y="2362200"/>
          <p14:tracePt t="22583" x="8204200" y="2362200"/>
          <p14:tracePt t="22600" x="8483600" y="2362200"/>
          <p14:tracePt t="22619" x="8813800" y="2406650"/>
          <p14:tracePt t="22633" x="9042400" y="2425700"/>
          <p14:tracePt t="22639" x="9118600" y="2425700"/>
          <p14:tracePt t="22650" x="9194800" y="2425700"/>
          <p14:tracePt t="22667" x="9213850" y="2425700"/>
          <p14:tracePt t="22931" x="9220200" y="2425700"/>
          <p14:tracePt t="23883" x="9226550" y="2425700"/>
          <p14:tracePt t="23891" x="9251950" y="2425700"/>
          <p14:tracePt t="23904" x="9277350" y="2425700"/>
          <p14:tracePt t="23913" x="9309100" y="2425700"/>
          <p14:tracePt t="23930" x="9398000" y="2463800"/>
          <p14:tracePt t="23946" x="9467850" y="2489200"/>
          <p14:tracePt t="23963" x="9531350" y="2520950"/>
          <p14:tracePt t="23980" x="9594850" y="2546350"/>
          <p14:tracePt t="23997" x="9613900" y="2552700"/>
          <p14:tracePt t="24014" x="9632950" y="2559050"/>
          <p14:tracePt t="24030" x="9639300" y="2559050"/>
          <p14:tracePt t="24452" x="9632950" y="2559050"/>
          <p14:tracePt t="24460" x="9626600" y="2559050"/>
          <p14:tracePt t="24467" x="9620250" y="2559050"/>
          <p14:tracePt t="24479" x="9607550" y="2552700"/>
          <p14:tracePt t="24493" x="9588500" y="2546350"/>
          <p14:tracePt t="24509" x="9563100" y="2540000"/>
          <p14:tracePt t="24526" x="9537700" y="2540000"/>
          <p14:tracePt t="24543" x="9499600" y="2527300"/>
          <p14:tracePt t="24576" x="9486900" y="2527300"/>
          <p14:tracePt t="24593" x="9480550" y="2527300"/>
          <p14:tracePt t="24676" x="9467850" y="2527300"/>
          <p14:tracePt t="24684" x="9461500" y="2527300"/>
          <p14:tracePt t="25119" x="9455150" y="2527300"/>
          <p14:tracePt t="25127" x="9448800" y="2527300"/>
          <p14:tracePt t="25132" x="9442450" y="2527300"/>
          <p14:tracePt t="25143" x="9436100" y="2527300"/>
          <p14:tracePt t="25160" x="9417050" y="2527300"/>
          <p14:tracePt t="25177" x="9410700" y="2527300"/>
          <p14:tracePt t="25236" x="9423400" y="2527300"/>
          <p14:tracePt t="25249" x="9480550" y="2527300"/>
          <p14:tracePt t="25254" x="9550400" y="2527300"/>
          <p14:tracePt t="25261" x="9613900" y="2527300"/>
          <p14:tracePt t="25277" x="9798050" y="2527300"/>
          <p14:tracePt t="25294" x="9982200" y="2527300"/>
          <p14:tracePt t="25310" x="10102850" y="2527300"/>
          <p14:tracePt t="25327" x="10134600" y="2527300"/>
          <p14:tracePt t="25344" x="10140950" y="2527300"/>
          <p14:tracePt t="25638" x="10115550" y="2527300"/>
          <p14:tracePt t="25647" x="10058400" y="2520950"/>
          <p14:tracePt t="25652" x="9963150" y="2508250"/>
          <p14:tracePt t="25661" x="9829800" y="2489200"/>
          <p14:tracePt t="25677" x="9486900" y="2457450"/>
          <p14:tracePt t="25693" x="9010650" y="2457450"/>
          <p14:tracePt t="25709" x="8362950" y="2457450"/>
          <p14:tracePt t="25726" x="7550150" y="2457450"/>
          <p14:tracePt t="25744" x="6584950" y="2457450"/>
          <p14:tracePt t="25760" x="5619750" y="2457450"/>
          <p14:tracePt t="25776" x="4718050" y="2457450"/>
          <p14:tracePt t="25793" x="4025900" y="2457450"/>
          <p14:tracePt t="25810" x="3530600" y="2457450"/>
          <p14:tracePt t="25826" x="2965450" y="2457450"/>
          <p14:tracePt t="25843" x="2660650" y="2457450"/>
          <p14:tracePt t="25860" x="2482850" y="2489200"/>
          <p14:tracePt t="25877" x="2387600" y="2514600"/>
          <p14:tracePt t="25893" x="2305050" y="2552700"/>
          <p14:tracePt t="25910" x="2178050" y="2622550"/>
          <p14:tracePt t="25927" x="2095500" y="2667000"/>
          <p14:tracePt t="25943" x="1993900" y="2705100"/>
          <p14:tracePt t="25960" x="1911350" y="2749550"/>
          <p14:tracePt t="25977" x="1873250" y="2774950"/>
          <p14:tracePt t="25993" x="1847850" y="2787650"/>
          <p14:tracePt t="26011" x="1822450" y="2806700"/>
          <p14:tracePt t="26028" x="1797050" y="2813050"/>
          <p14:tracePt t="26043" x="1771650" y="2819400"/>
          <p14:tracePt t="26060" x="1758950" y="2832100"/>
          <p14:tracePt t="26076" x="1727200" y="2838450"/>
          <p14:tracePt t="26094" x="1714500" y="2863850"/>
          <p14:tracePt t="26110" x="1714500" y="2882900"/>
          <p14:tracePt t="26127" x="1714500" y="2889250"/>
          <p14:tracePt t="26143" x="1714500" y="2901950"/>
          <p14:tracePt t="26150" x="1714500" y="2908300"/>
          <p14:tracePt t="26160" x="1714500" y="2921000"/>
          <p14:tracePt t="26176" x="1720850" y="2933700"/>
          <p14:tracePt t="26193" x="1733550" y="2940050"/>
          <p14:tracePt t="26210" x="1752600" y="2940050"/>
          <p14:tracePt t="26227" x="1771650" y="2940050"/>
          <p14:tracePt t="26243" x="1797050" y="2940050"/>
          <p14:tracePt t="26260" x="1816100" y="2940050"/>
          <p14:tracePt t="26277" x="1822450" y="2940050"/>
          <p14:tracePt t="26365" x="1835150" y="2933700"/>
          <p14:tracePt t="26383" x="1866900" y="2933700"/>
          <p14:tracePt t="26389" x="1911350" y="2933700"/>
          <p14:tracePt t="26398" x="1974850" y="2933700"/>
          <p14:tracePt t="26412" x="2070100" y="2933700"/>
          <p14:tracePt t="26427" x="2298700" y="2933700"/>
          <p14:tracePt t="26443" x="2882900" y="2933700"/>
          <p14:tracePt t="26461" x="3295650" y="2933700"/>
          <p14:tracePt t="26479" x="3663950" y="2933700"/>
          <p14:tracePt t="26494" x="3892550" y="2933700"/>
          <p14:tracePt t="26510" x="4006850" y="2933700"/>
          <p14:tracePt t="26527" x="4032250" y="2933700"/>
          <p14:tracePt t="26677" x="4038600" y="2933700"/>
          <p14:tracePt t="26685" x="4044950" y="2933700"/>
          <p14:tracePt t="26701" x="4051300" y="2933700"/>
          <p14:tracePt t="26710" x="4064000" y="2933700"/>
          <p14:tracePt t="26727" x="4076700" y="2933700"/>
          <p14:tracePt t="26744" x="4083050" y="2933700"/>
          <p14:tracePt t="27560" x="4089400" y="2933700"/>
          <p14:tracePt t="27567" x="4089400" y="2927350"/>
          <p14:tracePt t="27574" x="4108450" y="2927350"/>
          <p14:tracePt t="27585" x="4114800" y="2927350"/>
          <p14:tracePt t="27601" x="4165600" y="2927350"/>
          <p14:tracePt t="27618" x="4222750" y="2927350"/>
          <p14:tracePt t="27635" x="4254500" y="2927350"/>
          <p14:tracePt t="27651" x="4279900" y="2927350"/>
          <p14:tracePt t="27657" x="4286250" y="2927350"/>
          <p14:tracePt t="27894" x="4260850" y="2921000"/>
          <p14:tracePt t="27909" x="4241800" y="2921000"/>
          <p14:tracePt t="27920" x="4229100" y="2921000"/>
          <p14:tracePt t="27937" x="4216400" y="2921000"/>
          <p14:tracePt t="28357" x="4216400" y="2914650"/>
          <p14:tracePt t="28774" x="4210050" y="2908300"/>
          <p14:tracePt t="28798" x="4210050" y="2901950"/>
          <p14:tracePt t="31113" x="4203700" y="2901950"/>
          <p14:tracePt t="31121" x="4184650" y="2933700"/>
          <p14:tracePt t="31129" x="4159250" y="2990850"/>
          <p14:tracePt t="31138" x="4140200" y="3035300"/>
          <p14:tracePt t="31155" x="4064000" y="3181350"/>
          <p14:tracePt t="31172" x="3968750" y="3314700"/>
          <p14:tracePt t="31188" x="3860800" y="3454400"/>
          <p14:tracePt t="31206" x="3759200" y="3581400"/>
          <p14:tracePt t="31222" x="3670300" y="3670300"/>
          <p14:tracePt t="31238" x="3511550" y="3778250"/>
          <p14:tracePt t="31255" x="3378200" y="3829050"/>
          <p14:tracePt t="31272" x="3194050" y="3879850"/>
          <p14:tracePt t="31288" x="2984500" y="3937000"/>
          <p14:tracePt t="31305" x="2813050" y="3994150"/>
          <p14:tracePt t="31321" x="2641600" y="4038600"/>
          <p14:tracePt t="31338" x="2489200" y="4083050"/>
          <p14:tracePt t="31355" x="2374900" y="4114800"/>
          <p14:tracePt t="31372" x="2324100" y="4133850"/>
          <p14:tracePt t="31389" x="2266950" y="4152900"/>
          <p14:tracePt t="31406" x="2197100" y="4165600"/>
          <p14:tracePt t="31422" x="2171700" y="4165600"/>
          <p14:tracePt t="31438" x="2146300" y="4165600"/>
          <p14:tracePt t="31455" x="2089150" y="4165600"/>
          <p14:tracePt t="31472" x="2063750" y="4165600"/>
          <p14:tracePt t="31489" x="1962150" y="4146550"/>
          <p14:tracePt t="31505" x="1866900" y="4114800"/>
          <p14:tracePt t="31522" x="1803400" y="4108450"/>
          <p14:tracePt t="31538" x="1733550" y="4108450"/>
          <p14:tracePt t="31555" x="1689100" y="4108450"/>
          <p14:tracePt t="31572" x="1676400" y="4108450"/>
          <p14:tracePt t="31605" x="1663700" y="4108450"/>
          <p14:tracePt t="31663" x="1657350" y="4108450"/>
          <p14:tracePt t="31671" x="1651000" y="4108450"/>
          <p14:tracePt t="31679" x="1644650" y="4108450"/>
          <p14:tracePt t="31689" x="1631950" y="4108450"/>
          <p14:tracePt t="31705" x="1606550" y="4102100"/>
          <p14:tracePt t="31722" x="1581150" y="4089400"/>
          <p14:tracePt t="31739" x="1562100" y="4089400"/>
          <p14:tracePt t="31755" x="1555750" y="4089400"/>
          <p14:tracePt t="31772" x="1536700" y="4089400"/>
          <p14:tracePt t="31789" x="1530350" y="4089400"/>
          <p14:tracePt t="31805" x="1511300" y="4089400"/>
          <p14:tracePt t="31822" x="1492250" y="4083050"/>
          <p14:tracePt t="31839" x="1485900" y="4083050"/>
          <p14:tracePt t="32020" x="1511300" y="4083050"/>
          <p14:tracePt t="32024" x="1555750" y="4083050"/>
          <p14:tracePt t="32039" x="1619250" y="4083050"/>
          <p14:tracePt t="32056" x="1670050" y="4064000"/>
          <p14:tracePt t="32073" x="1708150" y="4044950"/>
          <p14:tracePt t="32089" x="1727200" y="4019550"/>
          <p14:tracePt t="32105" x="1733550" y="3994150"/>
          <p14:tracePt t="32122" x="1739900" y="3962400"/>
          <p14:tracePt t="32139" x="1739900" y="3937000"/>
          <p14:tracePt t="32146" x="1739900" y="3930650"/>
          <p14:tracePt t="32156" x="1739900" y="3924300"/>
          <p14:tracePt t="32173" x="1739900" y="3911600"/>
          <p14:tracePt t="32190" x="1727200" y="3911600"/>
          <p14:tracePt t="32206" x="1695450" y="3898900"/>
          <p14:tracePt t="32222" x="1689100" y="3898900"/>
          <p14:tracePt t="32239" x="1682750" y="3898900"/>
          <p14:tracePt t="32320" x="1676400" y="3892550"/>
          <p14:tracePt t="32343" x="1695450" y="3892550"/>
          <p14:tracePt t="32351" x="1752600" y="3886200"/>
          <p14:tracePt t="32360" x="1803400" y="3886200"/>
          <p14:tracePt t="32372" x="1885950" y="3886200"/>
          <p14:tracePt t="32389" x="2070100" y="3879850"/>
          <p14:tracePt t="32406" x="2336800" y="3835400"/>
          <p14:tracePt t="32422" x="2476500" y="3803650"/>
          <p14:tracePt t="32439" x="2578100" y="3759200"/>
          <p14:tracePt t="32456" x="2635250" y="3733800"/>
          <p14:tracePt t="32472" x="2673350" y="3708400"/>
          <p14:tracePt t="32489" x="2698750" y="3695700"/>
          <p14:tracePt t="32506" x="2717800" y="3676650"/>
          <p14:tracePt t="32522" x="2730500" y="3670300"/>
          <p14:tracePt t="32539" x="2768600" y="3651250"/>
          <p14:tracePt t="32556" x="2838450" y="3638550"/>
          <p14:tracePt t="32573" x="2946400" y="3606800"/>
          <p14:tracePt t="32590" x="3067050" y="3581400"/>
          <p14:tracePt t="32606" x="3219450" y="3568700"/>
          <p14:tracePt t="32623" x="3263900" y="3549650"/>
          <p14:tracePt t="32640" x="3282950" y="3543300"/>
          <p14:tracePt t="32987" x="3314700" y="3543300"/>
          <p14:tracePt t="32995" x="3365500" y="3536950"/>
          <p14:tracePt t="33003" x="3441700" y="3530600"/>
          <p14:tracePt t="33011" x="3524250" y="3530600"/>
          <p14:tracePt t="33028" x="3702050" y="3530600"/>
          <p14:tracePt t="33045" x="3975100" y="3530600"/>
          <p14:tracePt t="33061" x="4464050" y="3581400"/>
          <p14:tracePt t="33081" x="5505450" y="3714750"/>
          <p14:tracePt t="33094" x="6096000" y="3746500"/>
          <p14:tracePt t="33111" x="6464300" y="3746500"/>
          <p14:tracePt t="33128" x="6654800" y="3746500"/>
          <p14:tracePt t="33145" x="6750050" y="3746500"/>
          <p14:tracePt t="33162" x="6762750" y="3746500"/>
          <p14:tracePt t="33178" x="6775450" y="3746500"/>
          <p14:tracePt t="33211" x="6781800" y="3746500"/>
          <p14:tracePt t="33228" x="6813550" y="3746500"/>
          <p14:tracePt t="33245" x="6858000" y="3746500"/>
          <p14:tracePt t="33262" x="6896100" y="3746500"/>
          <p14:tracePt t="33278" x="7004050" y="3746500"/>
          <p14:tracePt t="33297" x="7118350" y="3746500"/>
          <p14:tracePt t="33311" x="7239000" y="3746500"/>
          <p14:tracePt t="33328" x="7359650" y="3727450"/>
          <p14:tracePt t="33345" x="7480300" y="3714750"/>
          <p14:tracePt t="33362" x="7588250" y="3683000"/>
          <p14:tracePt t="33378" x="7658100" y="3676650"/>
          <p14:tracePt t="33395" x="7715250" y="3670300"/>
          <p14:tracePt t="33412" x="7734300" y="3657600"/>
          <p14:tracePt t="33428" x="7740650" y="3657600"/>
          <p14:tracePt t="33445" x="7759700" y="3651250"/>
          <p14:tracePt t="33478" x="7778750" y="3632200"/>
          <p14:tracePt t="33495" x="7785100" y="3619500"/>
          <p14:tracePt t="33512" x="7791450" y="3606800"/>
          <p14:tracePt t="33528" x="7804150" y="3581400"/>
          <p14:tracePt t="33545" x="7829550" y="3562350"/>
          <p14:tracePt t="33562" x="7842250" y="3543300"/>
          <p14:tracePt t="33579" x="7886700" y="3517900"/>
          <p14:tracePt t="33595" x="7931150" y="3511550"/>
          <p14:tracePt t="33612" x="7975600" y="3498850"/>
          <p14:tracePt t="33628" x="8045450" y="3479800"/>
          <p14:tracePt t="33645" x="8121650" y="3473450"/>
          <p14:tracePt t="33652" x="8178800" y="3467100"/>
          <p14:tracePt t="33662" x="8223250" y="3467100"/>
          <p14:tracePt t="33678" x="8375650" y="3448050"/>
          <p14:tracePt t="33695" x="8439150" y="3441700"/>
          <p14:tracePt t="33712" x="8489950" y="3435350"/>
          <p14:tracePt t="33728" x="8515350" y="3429000"/>
          <p14:tracePt t="33745" x="8528050" y="3422650"/>
          <p14:tracePt t="33762" x="8534400" y="3416300"/>
          <p14:tracePt t="33778" x="8547100" y="3416300"/>
          <p14:tracePt t="33812" x="8578850" y="3416300"/>
          <p14:tracePt t="33829" x="8604250" y="3416300"/>
          <p14:tracePt t="33845" x="8648700" y="3416300"/>
          <p14:tracePt t="33862" x="8693150" y="3416300"/>
          <p14:tracePt t="33879" x="8769350" y="3416300"/>
          <p14:tracePt t="33895" x="8813800" y="3416300"/>
          <p14:tracePt t="33912" x="8851900" y="3416300"/>
          <p14:tracePt t="33929" x="8883650" y="3416300"/>
          <p14:tracePt t="33945" x="8902700" y="3416300"/>
          <p14:tracePt t="33962" x="8915400" y="3416300"/>
          <p14:tracePt t="34025" x="8921750" y="3416300"/>
          <p14:tracePt t="34112" x="8921750" y="3409950"/>
          <p14:tracePt t="34168" x="8934450" y="3409950"/>
          <p14:tracePt t="34185" x="8940800" y="3409950"/>
          <p14:tracePt t="34192" x="8959850" y="3409950"/>
          <p14:tracePt t="34202" x="8991600" y="3409950"/>
          <p14:tracePt t="34212" x="9036050" y="3409950"/>
          <p14:tracePt t="34229" x="9131300" y="3409950"/>
          <p14:tracePt t="34245" x="9321800" y="3409950"/>
          <p14:tracePt t="34263" x="9544050" y="3409950"/>
          <p14:tracePt t="34279" x="9753600" y="3409950"/>
          <p14:tracePt t="34296" x="9956800" y="3409950"/>
          <p14:tracePt t="34313" x="10020300" y="3403600"/>
          <p14:tracePt t="34329" x="10039350" y="3397250"/>
          <p14:tracePt t="34346" x="10045700" y="3397250"/>
          <p14:tracePt t="34587" x="10045700" y="3390900"/>
          <p14:tracePt t="34611" x="10033000" y="3390900"/>
          <p14:tracePt t="34616" x="10001250" y="3390900"/>
          <p14:tracePt t="34628" x="9969500" y="3390900"/>
          <p14:tracePt t="34645" x="9740900" y="3390900"/>
          <p14:tracePt t="34662" x="9086850" y="3517900"/>
          <p14:tracePt t="34668" x="8674100" y="3644900"/>
          <p14:tracePt t="34679" x="8242300" y="3784600"/>
          <p14:tracePt t="34695" x="6978650" y="4114800"/>
          <p14:tracePt t="34712" x="6076950" y="4260850"/>
          <p14:tracePt t="34728" x="5111750" y="4387850"/>
          <p14:tracePt t="34745" x="4203700" y="4546600"/>
          <p14:tracePt t="34762" x="3371850" y="4737100"/>
          <p14:tracePt t="34779" x="2705100" y="4927600"/>
          <p14:tracePt t="34795" x="2222500" y="5035550"/>
          <p14:tracePt t="34812" x="1993900" y="5073650"/>
          <p14:tracePt t="34828" x="1873250" y="5086350"/>
          <p14:tracePt t="34845" x="1816100" y="5086350"/>
          <p14:tracePt t="34862" x="1758950" y="5086350"/>
          <p14:tracePt t="34879" x="1657350" y="5086350"/>
          <p14:tracePt t="34895" x="1536700" y="5086350"/>
          <p14:tracePt t="34913" x="1485900" y="5086350"/>
          <p14:tracePt t="34929" x="1282700" y="5080000"/>
          <p14:tracePt t="34945" x="1168400" y="5060950"/>
          <p14:tracePt t="34962" x="1136650" y="5054600"/>
          <p14:tracePt t="34979" x="1111250" y="5041900"/>
          <p14:tracePt t="34995" x="1085850" y="5041900"/>
          <p14:tracePt t="35012" x="1066800" y="5035550"/>
          <p14:tracePt t="35029" x="1060450" y="5029200"/>
          <p14:tracePt t="35046" x="1041400" y="5022850"/>
          <p14:tracePt t="35086" x="1035050" y="5016500"/>
          <p14:tracePt t="35091" x="1035050" y="5003800"/>
          <p14:tracePt t="35098" x="1035050" y="4991100"/>
          <p14:tracePt t="35112" x="1079500" y="4908550"/>
          <p14:tracePt t="35129" x="1117600" y="4813300"/>
          <p14:tracePt t="35145" x="1162050" y="4692650"/>
          <p14:tracePt t="35162" x="1187450" y="4578350"/>
          <p14:tracePt t="35179" x="1212850" y="4483100"/>
          <p14:tracePt t="35195" x="1219200" y="4375150"/>
          <p14:tracePt t="35212" x="1238250" y="4267200"/>
          <p14:tracePt t="35229" x="1238250" y="4165600"/>
          <p14:tracePt t="35245" x="1238250" y="4121150"/>
          <p14:tracePt t="35262" x="1238250" y="4108450"/>
          <p14:tracePt t="35279" x="1231900" y="4089400"/>
          <p14:tracePt t="35370" x="1231900" y="4083050"/>
          <p14:tracePt t="35409" x="1231900" y="4070350"/>
          <p14:tracePt t="35433" x="1231900" y="4064000"/>
          <p14:tracePt t="35442" x="1231900" y="4057650"/>
          <p14:tracePt t="35456" x="1231900" y="4051300"/>
          <p14:tracePt t="35483" x="1231900" y="4044950"/>
          <p14:tracePt t="37323" x="1225550" y="4038600"/>
          <p14:tracePt t="37329" x="1219200" y="4038600"/>
          <p14:tracePt t="37338" x="1212850" y="4038600"/>
          <p14:tracePt t="37360" x="1200150" y="4038600"/>
          <p14:tracePt t="37376" x="1187450" y="4038600"/>
          <p14:tracePt t="37572" x="1187450" y="4032250"/>
          <p14:tracePt t="37685" x="1206500" y="4019550"/>
          <p14:tracePt t="37692" x="1231900" y="4019550"/>
          <p14:tracePt t="37698" x="1250950" y="4019550"/>
          <p14:tracePt t="37715" x="1346200" y="4019550"/>
          <p14:tracePt t="37732" x="1485900" y="4019550"/>
          <p14:tracePt t="37748" x="1644650" y="4019550"/>
          <p14:tracePt t="37766" x="1816100" y="4019550"/>
          <p14:tracePt t="37782" x="1962150" y="4019550"/>
          <p14:tracePt t="37799" x="2089150" y="4019550"/>
          <p14:tracePt t="37815" x="2165350" y="4019550"/>
          <p14:tracePt t="37832" x="2222500" y="4019550"/>
          <p14:tracePt t="37849" x="2279650" y="4019550"/>
          <p14:tracePt t="37866" x="2317750" y="4019550"/>
          <p14:tracePt t="37882" x="2355850" y="4013200"/>
          <p14:tracePt t="37899" x="2393950" y="4006850"/>
          <p14:tracePt t="37916" x="2444750" y="4000500"/>
          <p14:tracePt t="37932" x="2508250" y="4000500"/>
          <p14:tracePt t="37949" x="2603500" y="4000500"/>
          <p14:tracePt t="37966" x="2692400" y="4000500"/>
          <p14:tracePt t="37982" x="2800350" y="4000500"/>
          <p14:tracePt t="37999" x="2914650" y="4000500"/>
          <p14:tracePt t="38016" x="3009900" y="4000500"/>
          <p14:tracePt t="38033" x="3130550" y="4000500"/>
          <p14:tracePt t="38049" x="3251200" y="4000500"/>
          <p14:tracePt t="38066" x="3378200" y="4000500"/>
          <p14:tracePt t="38082" x="3524250" y="4000500"/>
          <p14:tracePt t="38099" x="3695700" y="3968750"/>
          <p14:tracePt t="38116" x="3879850" y="3943350"/>
          <p14:tracePt t="38132" x="4044950" y="3924300"/>
          <p14:tracePt t="38149" x="4197350" y="3898900"/>
          <p14:tracePt t="38166" x="4324350" y="3892550"/>
          <p14:tracePt t="38173" x="4400550" y="3892550"/>
          <p14:tracePt t="38182" x="4451350" y="3892550"/>
          <p14:tracePt t="38199" x="4559300" y="3892550"/>
          <p14:tracePt t="38216" x="4648200" y="3892550"/>
          <p14:tracePt t="38233" x="4724400" y="3892550"/>
          <p14:tracePt t="38249" x="4806950" y="3886200"/>
          <p14:tracePt t="38266" x="4832350" y="3879850"/>
          <p14:tracePt t="38306" x="4819650" y="3873500"/>
          <p14:tracePt t="38318" x="4775200" y="3854450"/>
          <p14:tracePt t="38332" x="4654550" y="3810000"/>
          <p14:tracePt t="38349" x="4533900" y="3765550"/>
          <p14:tracePt t="38366" x="4495800" y="3740150"/>
          <p14:tracePt t="38675" x="4476750" y="3733800"/>
          <p14:tracePt t="38687" x="4451350" y="3740150"/>
          <p14:tracePt t="38693" x="4445000" y="3740150"/>
          <p14:tracePt t="38702" x="4425950" y="3740150"/>
          <p14:tracePt t="38713" x="4368800" y="3740150"/>
          <p14:tracePt t="38730" x="4343400" y="3740150"/>
          <p14:tracePt t="38747" x="4330700" y="3740150"/>
          <p14:tracePt t="38882" x="4343400" y="3740150"/>
          <p14:tracePt t="38890" x="4368800" y="3746500"/>
          <p14:tracePt t="38900" x="4413250" y="3759200"/>
          <p14:tracePt t="38914" x="4533900" y="3790950"/>
          <p14:tracePt t="38930" x="4686300" y="3835400"/>
          <p14:tracePt t="38947" x="4857750" y="3879850"/>
          <p14:tracePt t="38963" x="5041900" y="3911600"/>
          <p14:tracePt t="38980" x="5264150" y="3975100"/>
          <p14:tracePt t="38997" x="5403850" y="4013200"/>
          <p14:tracePt t="39014" x="5461000" y="4019550"/>
          <p14:tracePt t="39031" x="5467350" y="4019550"/>
          <p14:tracePt t="39162" x="5480050" y="4019550"/>
          <p14:tracePt t="39179" x="5486400" y="4019550"/>
          <p14:tracePt t="39194" x="5492750" y="4019550"/>
          <p14:tracePt t="39234" x="5505450" y="4019550"/>
          <p14:tracePt t="39323" x="5505450" y="4013200"/>
          <p14:tracePt t="39331" x="5505450" y="4006850"/>
          <p14:tracePt t="39338" x="5480050" y="4000500"/>
          <p14:tracePt t="39347" x="5435600" y="3981450"/>
          <p14:tracePt t="39364" x="5384800" y="3968750"/>
          <p14:tracePt t="39380" x="5346700" y="3962400"/>
          <p14:tracePt t="39397" x="5314950" y="3949700"/>
          <p14:tracePt t="39414" x="5289550" y="3943350"/>
          <p14:tracePt t="39501" x="5276850" y="3943350"/>
          <p14:tracePt t="39643" x="5270500" y="3937000"/>
          <p14:tracePt t="39726" x="5270500" y="3930650"/>
          <p14:tracePt t="39747" x="5276850" y="3930650"/>
          <p14:tracePt t="39757" x="5295900" y="3930650"/>
          <p14:tracePt t="39764" x="5302250" y="3930650"/>
          <p14:tracePt t="39781" x="5334000" y="3930650"/>
          <p14:tracePt t="39798" x="5391150" y="3930650"/>
          <p14:tracePt t="39814" x="5486400" y="3930650"/>
          <p14:tracePt t="39831" x="5594350" y="3930650"/>
          <p14:tracePt t="39848" x="5715000" y="3930650"/>
          <p14:tracePt t="39864" x="5810250" y="3930650"/>
          <p14:tracePt t="39882" x="5873750" y="3930650"/>
          <p14:tracePt t="39897" x="5911850" y="3930650"/>
          <p14:tracePt t="39914" x="5918200" y="3930650"/>
          <p14:tracePt t="40206" x="5918200" y="3924300"/>
          <p14:tracePt t="40612" x="5924550" y="3924300"/>
          <p14:tracePt t="40635" x="5937250" y="3924300"/>
          <p14:tracePt t="40675" x="5943600" y="3917950"/>
          <p14:tracePt t="40691" x="5949950" y="3917950"/>
          <p14:tracePt t="40699" x="5956300" y="3917950"/>
          <p14:tracePt t="40709" x="5962650" y="3917950"/>
          <p14:tracePt t="40720" x="5969000" y="3917950"/>
          <p14:tracePt t="40736" x="6013450" y="3917950"/>
          <p14:tracePt t="40753" x="6076950" y="3917950"/>
          <p14:tracePt t="40770" x="6267450" y="3917950"/>
          <p14:tracePt t="40786" x="6451600" y="3917950"/>
          <p14:tracePt t="40803" x="6635750" y="3911600"/>
          <p14:tracePt t="40820" x="6807200" y="3892550"/>
          <p14:tracePt t="40836" x="6908800" y="3879850"/>
          <p14:tracePt t="40853" x="6978650" y="3867150"/>
          <p14:tracePt t="40870" x="7010400" y="3860800"/>
          <p14:tracePt t="40886" x="7048500" y="3860800"/>
          <p14:tracePt t="40903" x="7067550" y="3854450"/>
          <p14:tracePt t="40920" x="7073900" y="3854450"/>
          <p14:tracePt t="40937" x="7092950" y="3848100"/>
          <p14:tracePt t="40953" x="7099300" y="3848100"/>
          <p14:tracePt t="41198" x="7112000" y="3848100"/>
          <p14:tracePt t="41213" x="7118350" y="3848100"/>
          <p14:tracePt t="41220" x="7124700" y="3848100"/>
          <p14:tracePt t="41228" x="7137400" y="3848100"/>
          <p14:tracePt t="41239" x="7150100" y="3841750"/>
          <p14:tracePt t="41256" x="7207250" y="3841750"/>
          <p14:tracePt t="41272" x="7296150" y="3841750"/>
          <p14:tracePt t="41289" x="7435850" y="3841750"/>
          <p14:tracePt t="41306" x="7639050" y="3860800"/>
          <p14:tracePt t="41323" x="7759700" y="3886200"/>
          <p14:tracePt t="41339" x="7810500" y="3898900"/>
          <p14:tracePt t="42062" x="7829550" y="3898900"/>
          <p14:tracePt t="42069" x="7848600" y="3898900"/>
          <p14:tracePt t="42076" x="7854950" y="3898900"/>
          <p14:tracePt t="42086" x="7880350" y="3898900"/>
          <p14:tracePt t="42103" x="7937500" y="3898900"/>
          <p14:tracePt t="42120" x="8026400" y="3905250"/>
          <p14:tracePt t="42137" x="8121650" y="3911600"/>
          <p14:tracePt t="42154" x="8210550" y="3930650"/>
          <p14:tracePt t="42170" x="8293100" y="3943350"/>
          <p14:tracePt t="42187" x="8369300" y="3949700"/>
          <p14:tracePt t="42203" x="8426450" y="3949700"/>
          <p14:tracePt t="42220" x="8464550" y="3949700"/>
          <p14:tracePt t="42237" x="8483600" y="3949700"/>
          <p14:tracePt t="42253" x="8489950" y="3949700"/>
          <p14:tracePt t="42271" x="8502650" y="3949700"/>
          <p14:tracePt t="44088" x="8509000" y="3949700"/>
          <p14:tracePt t="44095" x="8521700" y="3949700"/>
          <p14:tracePt t="44104" x="8534400" y="3949700"/>
          <p14:tracePt t="44114" x="8540750" y="3949700"/>
          <p14:tracePt t="44133" x="8578850" y="3968750"/>
          <p14:tracePt t="44148" x="8585200" y="3975100"/>
          <p14:tracePt t="44164" x="8591550" y="3975100"/>
          <p14:tracePt t="44464" x="8597900" y="3981450"/>
          <p14:tracePt t="46494" x="8585200" y="3981450"/>
          <p14:tracePt t="46504" x="8572500" y="3981450"/>
          <p14:tracePt t="46510" x="8547100" y="3981450"/>
          <p14:tracePt t="46518" x="8515350" y="3981450"/>
          <p14:tracePt t="46534" x="8451850" y="3981450"/>
          <p14:tracePt t="46551" x="8394700" y="3994150"/>
          <p14:tracePt t="46568" x="8362950" y="3994150"/>
          <p14:tracePt t="46584" x="8356600" y="3994150"/>
          <p14:tracePt t="46744" x="8350250" y="3994150"/>
          <p14:tracePt t="46752" x="8343900" y="3994150"/>
          <p14:tracePt t="46768" x="8318500" y="3994150"/>
          <p14:tracePt t="46775" x="8286750" y="3994150"/>
          <p14:tracePt t="46785" x="8235950" y="3994150"/>
          <p14:tracePt t="46801" x="8058150" y="3994150"/>
          <p14:tracePt t="46818" x="7854950" y="3994150"/>
          <p14:tracePt t="46834" x="7677150" y="3994150"/>
          <p14:tracePt t="46851" x="7569200" y="3994150"/>
          <p14:tracePt t="46868" x="7543800" y="4000500"/>
          <p14:tracePt t="47910" x="7537450" y="4000500"/>
          <p14:tracePt t="47918" x="7512050" y="4000500"/>
          <p14:tracePt t="47926" x="7480300" y="4000500"/>
          <p14:tracePt t="47934" x="7416800" y="4000500"/>
          <p14:tracePt t="47950" x="7340600" y="4000500"/>
          <p14:tracePt t="47967" x="7270750" y="3994150"/>
          <p14:tracePt t="47984" x="7245350" y="3994150"/>
          <p14:tracePt t="48000" x="7226300" y="3994150"/>
          <p14:tracePt t="48017" x="7213600" y="3994150"/>
          <p14:tracePt t="48034" x="7207250" y="3994150"/>
          <p14:tracePt t="49822" x="7200900" y="3994150"/>
          <p14:tracePt t="49831" x="7188200" y="3994150"/>
          <p14:tracePt t="49838" x="7169150" y="3994150"/>
          <p14:tracePt t="49848" x="7143750" y="3994150"/>
          <p14:tracePt t="49865" x="7080250" y="4019550"/>
          <p14:tracePt t="49882" x="6985000" y="4057650"/>
          <p14:tracePt t="49899" x="6877050" y="4108450"/>
          <p14:tracePt t="49915" x="6718300" y="4171950"/>
          <p14:tracePt t="49932" x="6546850" y="4229100"/>
          <p14:tracePt t="49948" x="6324600" y="4286250"/>
          <p14:tracePt t="49967" x="5930900" y="4337050"/>
          <p14:tracePt t="49982" x="5626100" y="4375150"/>
          <p14:tracePt t="49999" x="5372100" y="4387850"/>
          <p14:tracePt t="50015" x="5124450" y="4406900"/>
          <p14:tracePt t="50032" x="4876800" y="4451350"/>
          <p14:tracePt t="50049" x="4603750" y="4527550"/>
          <p14:tracePt t="50065" x="4375150" y="4591050"/>
          <p14:tracePt t="50083" x="4146550" y="4635500"/>
          <p14:tracePt t="50099" x="3911600" y="4673600"/>
          <p14:tracePt t="50115" x="3721100" y="4679950"/>
          <p14:tracePt t="50132" x="3606800" y="4679950"/>
          <p14:tracePt t="50152" x="3511550" y="4679950"/>
          <p14:tracePt t="50166" x="3460750" y="4679950"/>
          <p14:tracePt t="50182" x="3397250" y="4660900"/>
          <p14:tracePt t="50199" x="3378200" y="4654550"/>
          <p14:tracePt t="50281" x="3371850" y="4648200"/>
          <p14:tracePt t="50299" x="3359150" y="4641850"/>
          <p14:tracePt t="50305" x="3352800" y="4641850"/>
          <p14:tracePt t="50315" x="3333750" y="4635500"/>
          <p14:tracePt t="50332" x="3295650" y="4610100"/>
          <p14:tracePt t="50349" x="3175000" y="4565650"/>
          <p14:tracePt t="50366" x="2990850" y="4483100"/>
          <p14:tracePt t="50382" x="2679700" y="4381500"/>
          <p14:tracePt t="50399" x="2584450" y="4368800"/>
          <p14:tracePt t="50416" x="2546350" y="4368800"/>
          <p14:tracePt t="50576" x="2546350" y="4381500"/>
          <p14:tracePt t="50586" x="2546350" y="4387850"/>
          <p14:tracePt t="50591" x="2540000" y="4387850"/>
          <p14:tracePt t="50603" x="2527300" y="4394200"/>
          <p14:tracePt t="50616" x="2495550" y="4394200"/>
          <p14:tracePt t="50633" x="2463800" y="4394200"/>
          <p14:tracePt t="50649" x="2432050" y="4394200"/>
          <p14:tracePt t="50666" x="2400300" y="4394200"/>
          <p14:tracePt t="50683" x="2336800" y="4394200"/>
          <p14:tracePt t="50699" x="2228850" y="4394200"/>
          <p14:tracePt t="50707" x="2152650" y="4394200"/>
          <p14:tracePt t="50716" x="2101850" y="4394200"/>
          <p14:tracePt t="50733" x="1993900" y="4400550"/>
          <p14:tracePt t="50750" x="1936750" y="4413250"/>
          <p14:tracePt t="50766" x="1930400" y="4419600"/>
          <p14:tracePt t="50945" x="1936750" y="4419600"/>
          <p14:tracePt t="50983" x="1943100" y="4419600"/>
          <p14:tracePt t="50999" x="1949450" y="4419600"/>
          <p14:tracePt t="51009" x="1962150" y="4413250"/>
          <p14:tracePt t="51015" x="1968500" y="4413250"/>
          <p14:tracePt t="51025" x="1981200" y="4413250"/>
          <p14:tracePt t="51038" x="1993900" y="4406900"/>
          <p14:tracePt t="51055" x="2012950" y="4406900"/>
          <p14:tracePt t="51090" x="2019300" y="4406900"/>
          <p14:tracePt t="51120" x="2032000" y="4394200"/>
          <p14:tracePt t="51127" x="2051050" y="4394200"/>
          <p14:tracePt t="51138" x="2082800" y="4394200"/>
          <p14:tracePt t="51155" x="2197100" y="4394200"/>
          <p14:tracePt t="51172" x="2355850" y="4394200"/>
          <p14:tracePt t="51188" x="2546350" y="4394200"/>
          <p14:tracePt t="51205" x="2679700" y="4394200"/>
          <p14:tracePt t="51211" x="2736850" y="4394200"/>
          <p14:tracePt t="51222" x="2768600" y="4394200"/>
          <p14:tracePt t="51238" x="2806700" y="4394200"/>
          <p14:tracePt t="51255" x="2832100" y="4394200"/>
          <p14:tracePt t="51272" x="2851150" y="4394200"/>
          <p14:tracePt t="51289" x="2863850" y="4394200"/>
          <p14:tracePt t="51305" x="2889250" y="4394200"/>
          <p14:tracePt t="51322" x="2984500" y="4394200"/>
          <p14:tracePt t="51338" x="3111500" y="4394200"/>
          <p14:tracePt t="51355" x="3263900" y="4394200"/>
          <p14:tracePt t="51372" x="3390900" y="4387850"/>
          <p14:tracePt t="51388" x="3467100" y="4381500"/>
          <p14:tracePt t="51405" x="3498850" y="4375150"/>
          <p14:tracePt t="51422" x="3511550" y="4375150"/>
          <p14:tracePt t="51551" x="3517900" y="4375150"/>
          <p14:tracePt t="51583" x="3517900" y="4368800"/>
          <p14:tracePt t="51600" x="3524250" y="4368800"/>
          <p14:tracePt t="51617" x="3543300" y="4368800"/>
          <p14:tracePt t="51627" x="3568700" y="4368800"/>
          <p14:tracePt t="51632" x="3581400" y="4368800"/>
          <p14:tracePt t="51642" x="3613150" y="4362450"/>
          <p14:tracePt t="51655" x="3670300" y="4356100"/>
          <p14:tracePt t="51672" x="3721100" y="4349750"/>
          <p14:tracePt t="51689" x="3752850" y="4337050"/>
          <p14:tracePt t="51705" x="3771900" y="4337050"/>
          <p14:tracePt t="51713" x="3778250" y="4337050"/>
          <p14:tracePt t="51722" x="3784600" y="4337050"/>
          <p14:tracePt t="51739" x="3797300" y="4337050"/>
          <p14:tracePt t="51756" x="3803650" y="4337050"/>
          <p14:tracePt t="51779" x="3810000" y="4337050"/>
          <p14:tracePt t="51789" x="3816350" y="4330700"/>
          <p14:tracePt t="52257" x="3829050" y="4330700"/>
          <p14:tracePt t="52264" x="3835400" y="4330700"/>
          <p14:tracePt t="52272" x="3841750" y="4330700"/>
          <p14:tracePt t="52281" x="3854450" y="4330700"/>
          <p14:tracePt t="52297" x="3917950" y="4330700"/>
          <p14:tracePt t="52314" x="4013200" y="4330700"/>
          <p14:tracePt t="52331" x="4102100" y="4330700"/>
          <p14:tracePt t="52348" x="4121150" y="4330700"/>
          <p14:tracePt t="54378" x="4108450" y="4330700"/>
          <p14:tracePt t="54385" x="4064000" y="4337050"/>
          <p14:tracePt t="54392" x="4006850" y="4349750"/>
          <p14:tracePt t="54401" x="3943350" y="4368800"/>
          <p14:tracePt t="54418" x="3759200" y="4394200"/>
          <p14:tracePt t="54435" x="3536950" y="4419600"/>
          <p14:tracePt t="54452" x="3302000" y="4432300"/>
          <p14:tracePt t="54469" x="3130550" y="4457700"/>
          <p14:tracePt t="54485" x="3041650" y="4470400"/>
          <p14:tracePt t="54502" x="3022600" y="4470400"/>
          <p14:tracePt t="54755" x="3016250" y="4470400"/>
          <p14:tracePt t="54770" x="3009900" y="4470400"/>
          <p14:tracePt t="54867" x="3003550" y="4470400"/>
          <p14:tracePt t="54988" x="2990850" y="4470400"/>
          <p14:tracePt t="55002" x="2978150" y="4464050"/>
          <p14:tracePt t="55034" x="2971800" y="4457700"/>
          <p14:tracePt t="55045" x="2965450" y="4457700"/>
          <p14:tracePt t="55049" x="2965450" y="4451350"/>
          <p14:tracePt t="55082" x="2952750" y="4445000"/>
          <p14:tracePt t="55106" x="2946400" y="4445000"/>
          <p14:tracePt t="55123" x="2940050" y="4445000"/>
          <p14:tracePt t="55130" x="2927350" y="4438650"/>
          <p14:tracePt t="55147" x="2921000" y="4438650"/>
          <p14:tracePt t="55158" x="2914650" y="4438650"/>
          <p14:tracePt t="55175" x="2908300" y="4438650"/>
          <p14:tracePt t="55191" x="2908300" y="4432300"/>
          <p14:tracePt t="55208" x="2895600" y="4432300"/>
          <p14:tracePt t="55225" x="2851150" y="4413250"/>
          <p14:tracePt t="55241" x="2800350" y="4400550"/>
          <p14:tracePt t="55258" x="2724150" y="4394200"/>
          <p14:tracePt t="55275" x="2603500" y="4381500"/>
          <p14:tracePt t="55291" x="2444750" y="4362450"/>
          <p14:tracePt t="55308" x="2254250" y="4337050"/>
          <p14:tracePt t="55325" x="2082800" y="4337050"/>
          <p14:tracePt t="55341" x="1987550" y="4337050"/>
          <p14:tracePt t="55358" x="1930400" y="4337050"/>
          <p14:tracePt t="55375" x="1905000" y="4337050"/>
          <p14:tracePt t="55392" x="1892300" y="4337050"/>
          <p14:tracePt t="55408" x="1873250" y="4337050"/>
          <p14:tracePt t="55425" x="1847850" y="4337050"/>
          <p14:tracePt t="55441" x="1809750" y="4337050"/>
          <p14:tracePt t="55458" x="1714500" y="4337050"/>
          <p14:tracePt t="55475" x="1631950" y="4337050"/>
          <p14:tracePt t="55491" x="1543050" y="4337050"/>
          <p14:tracePt t="55508" x="1492250" y="4343400"/>
          <p14:tracePt t="55525" x="1466850" y="4343400"/>
          <p14:tracePt t="55541" x="1441450" y="4349750"/>
          <p14:tracePt t="55827" x="1441450" y="4356100"/>
          <p14:tracePt t="55842" x="1435100" y="4362450"/>
          <p14:tracePt t="56269" x="1428750" y="4368800"/>
          <p14:tracePt t="56292" x="1422400" y="4381500"/>
          <p14:tracePt t="56300" x="1416050" y="4387850"/>
          <p14:tracePt t="56306" x="1409700" y="4387850"/>
          <p14:tracePt t="56316" x="1397000" y="4400550"/>
          <p14:tracePt t="56327" x="1384300" y="4413250"/>
          <p14:tracePt t="56344" x="1352550" y="4419600"/>
          <p14:tracePt t="56362" x="1282700" y="4445000"/>
          <p14:tracePt t="56377" x="1250950" y="4451350"/>
          <p14:tracePt t="56394" x="1149350" y="4451350"/>
          <p14:tracePt t="56411" x="1123950" y="4451350"/>
          <p14:tracePt t="56427" x="1098550" y="4464050"/>
          <p14:tracePt t="56444" x="1085850" y="4470400"/>
          <p14:tracePt t="56461" x="1073150" y="4470400"/>
          <p14:tracePt t="56477" x="1054100" y="4476750"/>
          <p14:tracePt t="56494" x="1047750" y="4476750"/>
          <p14:tracePt t="56511" x="1041400" y="4476750"/>
          <p14:tracePt t="56527" x="1016000" y="4476750"/>
          <p14:tracePt t="56545" x="990600" y="4476750"/>
          <p14:tracePt t="56562" x="965200" y="4476750"/>
          <p14:tracePt t="56577" x="939800" y="4476750"/>
          <p14:tracePt t="56594" x="920750" y="4476750"/>
          <p14:tracePt t="56611" x="914400" y="4476750"/>
          <p14:tracePt t="56628" x="901700" y="4476750"/>
          <p14:tracePt t="56645" x="895350" y="4476750"/>
          <p14:tracePt t="56766" x="889000" y="4476750"/>
          <p14:tracePt t="56789" x="882650" y="4476750"/>
          <p14:tracePt t="56798" x="876300" y="4476750"/>
          <p14:tracePt t="56806" x="869950" y="4476750"/>
          <p14:tracePt t="56843" x="857250" y="4476750"/>
          <p14:tracePt t="56884" x="850900" y="4476750"/>
          <p14:tracePt t="56986" x="844550" y="4476750"/>
          <p14:tracePt t="56995" x="831850" y="4476750"/>
          <p14:tracePt t="57019" x="825500" y="4476750"/>
          <p14:tracePt t="57027" x="819150" y="4476750"/>
          <p14:tracePt t="57035" x="812800" y="4476750"/>
          <p14:tracePt t="57051" x="806450" y="4476750"/>
          <p14:tracePt t="57061" x="793750" y="4476750"/>
          <p14:tracePt t="57078" x="793750" y="4470400"/>
          <p14:tracePt t="57117" x="787400" y="4470400"/>
          <p14:tracePt t="57148" x="781050" y="4470400"/>
          <p14:tracePt t="57179" x="774700" y="4470400"/>
          <p14:tracePt t="57202" x="762000" y="4470400"/>
          <p14:tracePt t="57326" x="755650" y="4470400"/>
          <p14:tracePt t="57852" x="755650" y="4464050"/>
          <p14:tracePt t="57859" x="762000" y="4464050"/>
          <p14:tracePt t="57876" x="774700" y="4464050"/>
          <p14:tracePt t="59877" x="774700" y="4457700"/>
          <p14:tracePt t="59904" x="762000" y="4457700"/>
          <p14:tracePt t="59920" x="755650" y="4457700"/>
          <p14:tracePt t="59926" x="749300" y="4457700"/>
          <p14:tracePt t="59934" x="742950" y="4457700"/>
          <p14:tracePt t="59947" x="723900" y="4457700"/>
          <p14:tracePt t="59964" x="711200" y="4457700"/>
          <p14:tracePt t="59997" x="704850" y="4457700"/>
          <p14:tracePt t="60071" x="698500" y="4457700"/>
          <p14:tracePt t="60078" x="692150" y="4457700"/>
          <p14:tracePt t="60092" x="685800" y="4457700"/>
          <p14:tracePt t="60103" x="679450" y="4457700"/>
          <p14:tracePt t="60114" x="666750" y="4457700"/>
          <p14:tracePt t="60133" x="641350" y="4457700"/>
          <p14:tracePt t="60147" x="635000" y="4457700"/>
          <p14:tracePt t="60751" x="622300" y="4457700"/>
          <p14:tracePt t="60791" x="615950" y="4451350"/>
          <p14:tracePt t="61254" x="622300" y="4445000"/>
          <p14:tracePt t="61261" x="635000" y="4438650"/>
          <p14:tracePt t="61268" x="641350" y="4438650"/>
          <p14:tracePt t="61277" x="654050" y="4438650"/>
          <p14:tracePt t="61294" x="666750" y="4432300"/>
          <p14:tracePt t="61751" x="679450" y="4432300"/>
          <p14:tracePt t="61758" x="698500" y="4432300"/>
          <p14:tracePt t="61768" x="736600" y="4432300"/>
          <p14:tracePt t="61781" x="889000" y="4470400"/>
          <p14:tracePt t="61797" x="1060450" y="4514850"/>
          <p14:tracePt t="61814" x="1244600" y="4540250"/>
          <p14:tracePt t="61830" x="1352550" y="4546600"/>
          <p14:tracePt t="61847" x="1409700" y="4546600"/>
          <p14:tracePt t="61864" x="1428750" y="4546600"/>
          <p14:tracePt t="61881" x="1435100" y="4546600"/>
          <p14:tracePt t="61914" x="1441450" y="4546600"/>
          <p14:tracePt t="61936" x="1447800" y="4546600"/>
          <p14:tracePt t="61949" x="1485900" y="4540250"/>
          <p14:tracePt t="61964" x="1555750" y="4533900"/>
          <p14:tracePt t="61981" x="1631950" y="4533900"/>
          <p14:tracePt t="61997" x="1708150" y="4533900"/>
          <p14:tracePt t="62014" x="1790700" y="4533900"/>
          <p14:tracePt t="62031" x="1841500" y="4521200"/>
          <p14:tracePt t="62047" x="1860550" y="4521200"/>
          <p14:tracePt t="62233" x="1860550" y="4514850"/>
          <p14:tracePt t="62249" x="1879600" y="4502150"/>
          <p14:tracePt t="62256" x="1892300" y="4502150"/>
          <p14:tracePt t="62269" x="1962150" y="4502150"/>
          <p14:tracePt t="62287" x="2044700" y="4502150"/>
          <p14:tracePt t="62303" x="2108200" y="4502150"/>
          <p14:tracePt t="62320" x="2152650" y="4502150"/>
          <p14:tracePt t="62336" x="2178050" y="4502150"/>
          <p14:tracePt t="62353" x="2184400" y="4502150"/>
          <p14:tracePt t="62422" x="2197100" y="4502150"/>
          <p14:tracePt t="62429" x="2222500" y="4502150"/>
          <p14:tracePt t="62440" x="2254250" y="4502150"/>
          <p14:tracePt t="62453" x="2336800" y="4502150"/>
          <p14:tracePt t="62470" x="2444750" y="4502150"/>
          <p14:tracePt t="62486" x="2514600" y="4502150"/>
          <p14:tracePt t="62503" x="2552700" y="4502150"/>
          <p14:tracePt t="62520" x="2565400" y="4502150"/>
          <p14:tracePt t="62871" x="2552700" y="4502150"/>
          <p14:tracePt t="62896" x="2546350" y="4502150"/>
          <p14:tracePt t="62913" x="2540000" y="4502150"/>
          <p14:tracePt t="62923" x="2533650" y="4502150"/>
          <p14:tracePt t="62944" x="2527300" y="4502150"/>
          <p14:tracePt t="62950" x="2520950" y="4508500"/>
          <p14:tracePt t="62959" x="2520950" y="4514850"/>
          <p14:tracePt t="62982" x="2527300" y="4527550"/>
          <p14:tracePt t="62992" x="2546350" y="4527550"/>
          <p14:tracePt t="63009" x="2609850" y="4546600"/>
          <p14:tracePt t="63026" x="2698750" y="4552950"/>
          <p14:tracePt t="63042" x="2794000" y="4552950"/>
          <p14:tracePt t="63060" x="2838450" y="4559300"/>
          <p14:tracePt t="63076" x="2870200" y="4559300"/>
          <p14:tracePt t="63114" x="2876550" y="4559300"/>
          <p14:tracePt t="63302" x="2882900" y="4559300"/>
          <p14:tracePt t="63312" x="2876550" y="4552950"/>
          <p14:tracePt t="63318" x="2876550" y="4546600"/>
          <p14:tracePt t="63328" x="2870200" y="4540250"/>
          <p14:tracePt t="63342" x="2832100" y="4514850"/>
          <p14:tracePt t="63358" x="2774950" y="4489450"/>
          <p14:tracePt t="63375" x="2724150" y="4457700"/>
          <p14:tracePt t="63392" x="2673350" y="4432300"/>
          <p14:tracePt t="63408" x="2590800" y="4375150"/>
          <p14:tracePt t="63426" x="2470150" y="4337050"/>
          <p14:tracePt t="63442" x="2387600" y="4298950"/>
          <p14:tracePt t="63459" x="2368550" y="4292600"/>
          <p14:tracePt t="63485" x="2387600" y="4292600"/>
          <p14:tracePt t="63499" x="2419350" y="4292600"/>
          <p14:tracePt t="63509" x="2501900" y="4292600"/>
          <p14:tracePt t="63525" x="2552700" y="4292600"/>
          <p14:tracePt t="63542" x="2565400" y="4292600"/>
          <p14:tracePt t="63663" x="2571750" y="4286250"/>
          <p14:tracePt t="63679" x="2571750" y="4279900"/>
          <p14:tracePt t="63685" x="2571750" y="4273550"/>
          <p14:tracePt t="63702" x="2559050" y="4267200"/>
          <p14:tracePt t="63710" x="2546350" y="4260850"/>
          <p14:tracePt t="63725" x="2527300" y="4241800"/>
          <p14:tracePt t="63742" x="2495550" y="4222750"/>
          <p14:tracePt t="63759" x="2470150" y="4197350"/>
          <p14:tracePt t="63776" x="2444750" y="4178300"/>
          <p14:tracePt t="63792" x="2444750" y="4159250"/>
          <p14:tracePt t="63809" x="2438400" y="4152900"/>
          <p14:tracePt t="63825" x="2432050" y="4140200"/>
          <p14:tracePt t="63842" x="2425700" y="4140200"/>
          <p14:tracePt t="64105" x="2425700" y="4152900"/>
          <p14:tracePt t="64113" x="2425700" y="4171950"/>
          <p14:tracePt t="64121" x="2425700" y="4184650"/>
          <p14:tracePt t="64129" x="2432050" y="4203700"/>
          <p14:tracePt t="64146" x="2463800" y="4241800"/>
          <p14:tracePt t="64163" x="2508250" y="4273550"/>
          <p14:tracePt t="64179" x="2552700" y="4305300"/>
          <p14:tracePt t="64196" x="2590800" y="4324350"/>
          <p14:tracePt t="64213" x="2647950" y="4343400"/>
          <p14:tracePt t="64229" x="2711450" y="4362450"/>
          <p14:tracePt t="64246" x="2832100" y="4406900"/>
          <p14:tracePt t="64263" x="2933700" y="4438650"/>
          <p14:tracePt t="64279" x="3022600" y="4470400"/>
          <p14:tracePt t="64296" x="3073400" y="4483100"/>
          <p14:tracePt t="64313" x="3086100" y="4483100"/>
          <p14:tracePt t="64329" x="3092450" y="4483100"/>
          <p14:tracePt t="64537" x="3105150" y="4483100"/>
          <p14:tracePt t="64551" x="3124200" y="4483100"/>
          <p14:tracePt t="64559" x="3130550" y="4483100"/>
          <p14:tracePt t="64566" x="3136900" y="4483100"/>
          <p14:tracePt t="64577" x="3155950" y="4495800"/>
          <p14:tracePt t="64594" x="3206750" y="4502150"/>
          <p14:tracePt t="64611" x="3276600" y="4521200"/>
          <p14:tracePt t="64628" x="3314700" y="4521200"/>
          <p14:tracePt t="64644" x="3321050" y="4521200"/>
          <p14:tracePt t="64684" x="3327400" y="4521200"/>
          <p14:tracePt t="64936" x="3321050" y="4514850"/>
          <p14:tracePt t="64943" x="3314700" y="4502150"/>
          <p14:tracePt t="64950" x="3302000" y="4476750"/>
          <p14:tracePt t="64959" x="3289300" y="4464050"/>
          <p14:tracePt t="64976" x="3289300" y="4457700"/>
          <p14:tracePt t="64993" x="3282950" y="4451350"/>
          <p14:tracePt t="65038" x="3282950" y="4445000"/>
          <p14:tracePt t="65062" x="3282950" y="4432300"/>
          <p14:tracePt t="65080" x="3282950" y="4419600"/>
          <p14:tracePt t="65086" x="3282950" y="4400550"/>
          <p14:tracePt t="65097" x="3295650" y="4394200"/>
          <p14:tracePt t="65110" x="3302000" y="4368800"/>
          <p14:tracePt t="65126" x="3308350" y="4349750"/>
          <p14:tracePt t="65143" x="3308350" y="4337050"/>
          <p14:tracePt t="65160" x="3308350" y="4324350"/>
          <p14:tracePt t="65306" x="3308350" y="4318000"/>
          <p14:tracePt t="65320" x="3308350" y="4305300"/>
          <p14:tracePt t="65327" x="3308350" y="4298950"/>
          <p14:tracePt t="65343" x="3308350" y="4267200"/>
          <p14:tracePt t="65360" x="3308350" y="4235450"/>
          <p14:tracePt t="65377" x="3308350" y="4191000"/>
          <p14:tracePt t="65393" x="3289300" y="4159250"/>
          <p14:tracePt t="65410" x="3289300" y="4133850"/>
          <p14:tracePt t="65426" x="3282950" y="4102100"/>
          <p14:tracePt t="65443" x="3282950" y="4095750"/>
          <p14:tracePt t="65460" x="3270250" y="4083050"/>
          <p14:tracePt t="65476" x="3270250" y="4076700"/>
          <p14:tracePt t="65529" x="3263900" y="4070350"/>
          <p14:tracePt t="65570" x="3251200" y="4076700"/>
          <p14:tracePt t="65583" x="3238500" y="4083050"/>
          <p14:tracePt t="65591" x="3238500" y="4089400"/>
          <p14:tracePt t="65600" x="3232150" y="4102100"/>
          <p14:tracePt t="65610" x="3219450" y="4114800"/>
          <p14:tracePt t="65627" x="3206750" y="4152900"/>
          <p14:tracePt t="65643" x="3181350" y="4203700"/>
          <p14:tracePt t="65661" x="3175000" y="4248150"/>
          <p14:tracePt t="65678" x="3155950" y="4324350"/>
          <p14:tracePt t="65694" x="3149600" y="4368800"/>
          <p14:tracePt t="65710" x="3149600" y="4419600"/>
          <p14:tracePt t="65727" x="3149600" y="4464050"/>
          <p14:tracePt t="65744" x="3155950" y="4508500"/>
          <p14:tracePt t="65760" x="3168650" y="4533900"/>
          <p14:tracePt t="65777" x="3181350" y="4565650"/>
          <p14:tracePt t="65960" x="3162300" y="4565650"/>
          <p14:tracePt t="65983" x="3155950" y="4565650"/>
          <p14:tracePt t="65991" x="3149600" y="4565650"/>
          <p14:tracePt t="66002" x="3143250" y="4565650"/>
          <p14:tracePt t="66016" x="3130550" y="4565650"/>
          <p14:tracePt t="66033" x="3117850" y="4565650"/>
          <p14:tracePt t="66050" x="3111500" y="4565650"/>
          <p14:tracePt t="66066" x="3105150" y="4565650"/>
          <p14:tracePt t="66201" x="3105150" y="4559300"/>
          <p14:tracePt t="66234" x="3105150" y="4552950"/>
          <p14:tracePt t="66295" x="3111500" y="4546600"/>
          <p14:tracePt t="66305" x="3117850" y="4546600"/>
          <p14:tracePt t="66311" x="3136900" y="4546600"/>
          <p14:tracePt t="66321" x="3168650" y="4533900"/>
          <p14:tracePt t="66333" x="3175000" y="4533900"/>
          <p14:tracePt t="66350" x="3270250" y="4521200"/>
          <p14:tracePt t="66366" x="3327400" y="4514850"/>
          <p14:tracePt t="66383" x="3371850" y="4508500"/>
          <p14:tracePt t="66399" x="3378200" y="4502150"/>
          <p14:tracePt t="66471" x="3384550" y="4502150"/>
          <p14:tracePt t="66496" x="3409950" y="4502150"/>
          <p14:tracePt t="66505" x="3429000" y="4495800"/>
          <p14:tracePt t="66522" x="3454400" y="4489450"/>
          <p14:tracePt t="66527" x="3467100" y="4489450"/>
          <p14:tracePt t="66539" x="3473450" y="4476750"/>
          <p14:tracePt t="66550" x="3486150" y="4470400"/>
          <p14:tracePt t="66583" x="3492500" y="4464050"/>
          <p14:tracePt t="66624" x="3511550" y="4464050"/>
          <p14:tracePt t="66647" x="3517900" y="4464050"/>
          <p14:tracePt t="66657" x="3530600" y="4464050"/>
          <p14:tracePt t="66663" x="3536950" y="4464050"/>
          <p14:tracePt t="66672" x="3556000" y="4464050"/>
          <p14:tracePt t="66683" x="3562350" y="4464050"/>
          <p14:tracePt t="66700" x="3587750" y="4464050"/>
          <p14:tracePt t="66716" x="3606800" y="4464050"/>
          <p14:tracePt t="66733" x="3619500" y="4464050"/>
          <p14:tracePt t="66750" x="3632200" y="4464050"/>
          <p14:tracePt t="66766" x="3644900" y="4464050"/>
          <p14:tracePt t="66783" x="3657600" y="4464050"/>
          <p14:tracePt t="66800" x="3663950" y="4464050"/>
          <p14:tracePt t="66816" x="3683000" y="4464050"/>
          <p14:tracePt t="66833" x="3714750" y="4464050"/>
          <p14:tracePt t="66850" x="3740150" y="4464050"/>
          <p14:tracePt t="66867" x="3759200" y="4464050"/>
          <p14:tracePt t="67586" x="3784600" y="4464050"/>
          <p14:tracePt t="67592" x="3797300" y="4464050"/>
          <p14:tracePt t="67600" x="3822700" y="4464050"/>
          <p14:tracePt t="67610" x="3854450" y="4445000"/>
          <p14:tracePt t="67627" x="3898900" y="4438650"/>
          <p14:tracePt t="67643" x="3937000" y="4438650"/>
          <p14:tracePt t="67660" x="3962400" y="4438650"/>
          <p14:tracePt t="67677" x="3994150" y="4438650"/>
          <p14:tracePt t="67695" x="4025900" y="4438650"/>
          <p14:tracePt t="67712" x="4070350" y="4438650"/>
          <p14:tracePt t="67727" x="4076700" y="4438650"/>
          <p14:tracePt t="68681" x="4108450" y="4438650"/>
          <p14:tracePt t="68690" x="4184650" y="4445000"/>
          <p14:tracePt t="68696" x="4267200" y="4470400"/>
          <p14:tracePt t="68707" x="4375150" y="4495800"/>
          <p14:tracePt t="68719" x="4578350" y="4533900"/>
          <p14:tracePt t="68735" x="4749800" y="4552950"/>
          <p14:tracePt t="68752" x="4908550" y="4552950"/>
          <p14:tracePt t="68768" x="5035550" y="4552950"/>
          <p14:tracePt t="68785" x="5124450" y="4552950"/>
          <p14:tracePt t="68802" x="5187950" y="4546600"/>
          <p14:tracePt t="68818" x="5245100" y="4540250"/>
          <p14:tracePt t="68835" x="5321300" y="4540250"/>
          <p14:tracePt t="68852" x="5397500" y="4540250"/>
          <p14:tracePt t="68868" x="5473700" y="4540250"/>
          <p14:tracePt t="68885" x="5568950" y="4540250"/>
          <p14:tracePt t="68903" x="5676900" y="4540250"/>
          <p14:tracePt t="68920" x="5854700" y="4540250"/>
          <p14:tracePt t="68935" x="5930900" y="4527550"/>
          <p14:tracePt t="68952" x="5975350" y="4527550"/>
          <p14:tracePt t="68968" x="6026150" y="4508500"/>
          <p14:tracePt t="68985" x="6038850" y="4502150"/>
          <p14:tracePt t="69144" x="6045200" y="4495800"/>
          <p14:tracePt t="69153" x="6064250" y="4495800"/>
          <p14:tracePt t="69160" x="6083300" y="4495800"/>
          <p14:tracePt t="69168" x="6115050" y="4495800"/>
          <p14:tracePt t="69186" x="6191250" y="4495800"/>
          <p14:tracePt t="69202" x="6292850" y="4495800"/>
          <p14:tracePt t="69218" x="6432550" y="4495800"/>
          <p14:tracePt t="69235" x="6578600" y="4495800"/>
          <p14:tracePt t="69252" x="6750050" y="4495800"/>
          <p14:tracePt t="69269" x="6889750" y="4495800"/>
          <p14:tracePt t="69285" x="7010400" y="4476750"/>
          <p14:tracePt t="69302" x="7067550" y="4464050"/>
          <p14:tracePt t="69319" x="7086600" y="4457700"/>
          <p14:tracePt t="69335" x="7112000" y="4445000"/>
          <p14:tracePt t="69410" x="7118350" y="4445000"/>
          <p14:tracePt t="69420" x="7124700" y="4445000"/>
          <p14:tracePt t="69428" x="7143750" y="4445000"/>
          <p14:tracePt t="69436" x="7150100" y="4438650"/>
          <p14:tracePt t="69452" x="7213600" y="4432300"/>
          <p14:tracePt t="69469" x="7308850" y="4432300"/>
          <p14:tracePt t="69486" x="7416800" y="4432300"/>
          <p14:tracePt t="69502" x="7543800" y="4432300"/>
          <p14:tracePt t="69519" x="7651750" y="4432300"/>
          <p14:tracePt t="69535" x="7715250" y="4432300"/>
          <p14:tracePt t="69552" x="7721600" y="4432300"/>
          <p14:tracePt t="70092" x="7740650" y="4432300"/>
          <p14:tracePt t="70100" x="7747000" y="4432300"/>
          <p14:tracePt t="70109" x="7759700" y="4432300"/>
          <p14:tracePt t="70117" x="7772400" y="4432300"/>
          <p14:tracePt t="70133" x="7797800" y="4432300"/>
          <p14:tracePt t="70150" x="7816850" y="4419600"/>
          <p14:tracePt t="70167" x="7842250" y="4419600"/>
          <p14:tracePt t="70184" x="7854950" y="4419600"/>
          <p14:tracePt t="70200" x="7874000" y="4419600"/>
          <p14:tracePt t="70217" x="7893050" y="4413250"/>
          <p14:tracePt t="70234" x="7899400" y="4413250"/>
          <p14:tracePt t="70250" x="7912100" y="4406900"/>
          <p14:tracePt t="70267" x="7918450" y="4406900"/>
          <p14:tracePt t="70283" x="7924800" y="4400550"/>
          <p14:tracePt t="70468" x="7912100" y="4419600"/>
          <p14:tracePt t="70474" x="7893050" y="4425950"/>
          <p14:tracePt t="70483" x="7861300" y="4432300"/>
          <p14:tracePt t="70506" x="7708900" y="4451350"/>
          <p14:tracePt t="70522" x="7607300" y="4464050"/>
          <p14:tracePt t="70539" x="7562850" y="4470400"/>
          <p14:tracePt t="70556" x="7512050" y="4476750"/>
          <p14:tracePt t="70573" x="7473950" y="4483100"/>
          <p14:tracePt t="70589" x="7442200" y="4489450"/>
          <p14:tracePt t="70606" x="7416800" y="4495800"/>
          <p14:tracePt t="70623" x="7391400" y="4502150"/>
          <p14:tracePt t="70640" x="7372350" y="4508500"/>
          <p14:tracePt t="70656" x="7359650" y="4508500"/>
          <p14:tracePt t="70673" x="7346950" y="4514850"/>
          <p14:tracePt t="70954" x="7340600" y="4514850"/>
          <p14:tracePt t="71170" x="7334250" y="4514850"/>
          <p14:tracePt t="71177" x="7327900" y="4514850"/>
          <p14:tracePt t="71185" x="7315200" y="4514850"/>
          <p14:tracePt t="71194" x="7308850" y="4514850"/>
          <p14:tracePt t="71210" x="7283450" y="4489450"/>
          <p14:tracePt t="71227" x="7264400" y="4476750"/>
          <p14:tracePt t="71244" x="7232650" y="4451350"/>
          <p14:tracePt t="71261" x="7188200" y="4387850"/>
          <p14:tracePt t="71277" x="7162800" y="4337050"/>
          <p14:tracePt t="71294" x="7137400" y="4292600"/>
          <p14:tracePt t="71310" x="7131050" y="4260850"/>
          <p14:tracePt t="71327" x="7131050" y="4241800"/>
          <p14:tracePt t="71344" x="7150100" y="4184650"/>
          <p14:tracePt t="71361" x="7175500" y="4159250"/>
          <p14:tracePt t="71377" x="7200900" y="4114800"/>
          <p14:tracePt t="71394" x="7226300" y="4076700"/>
          <p14:tracePt t="71411" x="7251700" y="4057650"/>
          <p14:tracePt t="71427" x="7296150" y="4038600"/>
          <p14:tracePt t="71444" x="7353300" y="4025900"/>
          <p14:tracePt t="71461" x="7473950" y="4025900"/>
          <p14:tracePt t="71477" x="7600950" y="4025900"/>
          <p14:tracePt t="71494" x="7670800" y="4025900"/>
          <p14:tracePt t="71511" x="7861300" y="4025900"/>
          <p14:tracePt t="71527" x="7937500" y="4025900"/>
          <p14:tracePt t="71544" x="7994650" y="4025900"/>
          <p14:tracePt t="71577" x="8001000" y="4025900"/>
          <p14:tracePt t="71594" x="8020050" y="4032250"/>
          <p14:tracePt t="71611" x="8032750" y="4051300"/>
          <p14:tracePt t="71627" x="8058150" y="4083050"/>
          <p14:tracePt t="71644" x="8089900" y="4114800"/>
          <p14:tracePt t="71661" x="8115300" y="4152900"/>
          <p14:tracePt t="71678" x="8134350" y="4191000"/>
          <p14:tracePt t="71695" x="8166100" y="4235450"/>
          <p14:tracePt t="71711" x="8191500" y="4267200"/>
          <p14:tracePt t="71730" x="8197850" y="4298950"/>
          <p14:tracePt t="71737" x="8197850" y="4311650"/>
          <p14:tracePt t="71744" x="8197850" y="4324350"/>
          <p14:tracePt t="71761" x="8197850" y="4349750"/>
          <p14:tracePt t="71778" x="8172450" y="4387850"/>
          <p14:tracePt t="71794" x="8134350" y="4413250"/>
          <p14:tracePt t="71811" x="8083550" y="4438650"/>
          <p14:tracePt t="71827" x="8051800" y="4445000"/>
          <p14:tracePt t="71844" x="7981950" y="4451350"/>
          <p14:tracePt t="71861" x="7918450" y="4451350"/>
          <p14:tracePt t="71878" x="7848600" y="4451350"/>
          <p14:tracePt t="71894" x="7810500" y="4451350"/>
          <p14:tracePt t="71911" x="7785100" y="4457700"/>
          <p14:tracePt t="71930" x="7747000" y="4464050"/>
          <p14:tracePt t="71944" x="7734300" y="4464050"/>
          <p14:tracePt t="71961" x="7715250" y="4464050"/>
          <p14:tracePt t="71978" x="7708900" y="4464050"/>
          <p14:tracePt t="72011" x="7702550" y="4464050"/>
          <p14:tracePt t="72083" x="7696200" y="4464050"/>
          <p14:tracePt t="72107" x="7689850" y="4464050"/>
          <p14:tracePt t="72116" x="7683500" y="4464050"/>
          <p14:tracePt t="72121" x="7670800" y="4464050"/>
          <p14:tracePt t="72131" x="7658100" y="4464050"/>
          <p14:tracePt t="72144" x="7639050" y="4464050"/>
          <p14:tracePt t="72161" x="7600950" y="4464050"/>
          <p14:tracePt t="72178" x="7569200" y="4457700"/>
          <p14:tracePt t="72195" x="7543800" y="4457700"/>
          <p14:tracePt t="72211" x="7524750" y="4457700"/>
          <p14:tracePt t="72228" x="7499350" y="4457700"/>
          <p14:tracePt t="72244" x="7493000" y="4457700"/>
          <p14:tracePt t="72261" x="7480300" y="4457700"/>
          <p14:tracePt t="72278" x="7454900" y="4457700"/>
          <p14:tracePt t="72295" x="7429500" y="4457700"/>
          <p14:tracePt t="72312" x="7416800" y="4457700"/>
          <p14:tracePt t="72328" x="7397750" y="4457700"/>
          <p14:tracePt t="72345" x="7391400" y="4457700"/>
          <p14:tracePt t="72916" x="7372350" y="4457700"/>
          <p14:tracePt t="72923" x="7346950" y="4457700"/>
          <p14:tracePt t="72930" x="7315200" y="4457700"/>
          <p14:tracePt t="72939" x="7258050" y="4470400"/>
          <p14:tracePt t="72956" x="7143750" y="4483100"/>
          <p14:tracePt t="72973" x="7023100" y="4508500"/>
          <p14:tracePt t="72989" x="6902450" y="4514850"/>
          <p14:tracePt t="73006" x="6711950" y="4527550"/>
          <p14:tracePt t="73023" x="6477000" y="4527550"/>
          <p14:tracePt t="73040" x="6216650" y="4527550"/>
          <p14:tracePt t="73058" x="5784850" y="4565650"/>
          <p14:tracePt t="73073" x="5556250" y="4603750"/>
          <p14:tracePt t="73089" x="5384800" y="4622800"/>
          <p14:tracePt t="73106" x="5257800" y="4629150"/>
          <p14:tracePt t="73123" x="5137150" y="4629150"/>
          <p14:tracePt t="73139" x="4991100" y="4629150"/>
          <p14:tracePt t="73156" x="4800600" y="4629150"/>
          <p14:tracePt t="73173" x="4540250" y="4629150"/>
          <p14:tracePt t="73189" x="4298950" y="4629150"/>
          <p14:tracePt t="73206" x="4076700" y="4629150"/>
          <p14:tracePt t="73223" x="3886200" y="4629150"/>
          <p14:tracePt t="73233" x="3790950" y="4629150"/>
          <p14:tracePt t="73241" x="3708400" y="4629150"/>
          <p14:tracePt t="73257" x="3549650" y="4629150"/>
          <p14:tracePt t="73273" x="3321050" y="4629150"/>
          <p14:tracePt t="73290" x="3194050" y="4629150"/>
          <p14:tracePt t="73306" x="3111500" y="4629150"/>
          <p14:tracePt t="73323" x="3086100" y="4629150"/>
          <p14:tracePt t="73378" x="3079750" y="4629150"/>
          <p14:tracePt t="73397" x="3067050" y="4629150"/>
          <p14:tracePt t="73402" x="3054350" y="4629150"/>
          <p14:tracePt t="73413" x="3028950" y="4629150"/>
          <p14:tracePt t="73423" x="3003550" y="4629150"/>
          <p14:tracePt t="73440" x="2965450" y="4629150"/>
          <p14:tracePt t="73457" x="2876550" y="4629150"/>
          <p14:tracePt t="73473" x="2768600" y="4610100"/>
          <p14:tracePt t="73490" x="2597150" y="4591050"/>
          <p14:tracePt t="73507" x="2425700" y="4565650"/>
          <p14:tracePt t="73523" x="2330450" y="4559300"/>
          <p14:tracePt t="73540" x="2305050" y="4559300"/>
          <p14:tracePt t="73556" x="2292350" y="4559300"/>
          <p14:tracePt t="73818" x="2286000" y="4559300"/>
          <p14:tracePt t="74037" x="2292350" y="4559300"/>
          <p14:tracePt t="74043" x="2305050" y="4559300"/>
          <p14:tracePt t="74051" x="2330450" y="4559300"/>
          <p14:tracePt t="74061" x="2362200" y="4559300"/>
          <p14:tracePt t="74078" x="2432050" y="4565650"/>
          <p14:tracePt t="74095" x="2470150" y="4565650"/>
          <p14:tracePt t="74112" x="2495550" y="4565650"/>
          <p14:tracePt t="74129" x="2501900" y="4565650"/>
          <p14:tracePt t="74145" x="2508250" y="4565650"/>
          <p14:tracePt t="74162" x="2520950" y="4559300"/>
          <p14:tracePt t="74278" x="2527300" y="4559300"/>
          <p14:tracePt t="74292" x="2533650" y="4559300"/>
          <p14:tracePt t="74307" x="2540000" y="4559300"/>
          <p14:tracePt t="74599" x="2546350" y="4552950"/>
          <p14:tracePt t="74603" x="2546350" y="4533900"/>
          <p14:tracePt t="74611" x="2546350" y="4521200"/>
          <p14:tracePt t="74622" x="2546350" y="4495800"/>
          <p14:tracePt t="74639" x="2527300" y="4451350"/>
          <p14:tracePt t="74656" x="2508250" y="4400550"/>
          <p14:tracePt t="74672" x="2463800" y="4349750"/>
          <p14:tracePt t="74690" x="2451100" y="4305300"/>
          <p14:tracePt t="74706" x="2432050" y="4260850"/>
          <p14:tracePt t="74722" x="2413000" y="4229100"/>
          <p14:tracePt t="74739" x="2413000" y="4216400"/>
          <p14:tracePt t="74756" x="2413000" y="4191000"/>
          <p14:tracePt t="74772" x="2413000" y="4178300"/>
          <p14:tracePt t="74789" x="2413000" y="4159250"/>
          <p14:tracePt t="74806" x="2419350" y="4146550"/>
          <p14:tracePt t="74822" x="2419350" y="4140200"/>
          <p14:tracePt t="75014" x="2419350" y="4152900"/>
          <p14:tracePt t="75022" x="2419350" y="4159250"/>
          <p14:tracePt t="75029" x="2419350" y="4165600"/>
          <p14:tracePt t="75045" x="2438400" y="4191000"/>
          <p14:tracePt t="75061" x="2457450" y="4210050"/>
          <p14:tracePt t="75078" x="2501900" y="4260850"/>
          <p14:tracePt t="75095" x="2565400" y="4292600"/>
          <p14:tracePt t="75112" x="2616200" y="4324350"/>
          <p14:tracePt t="75128" x="2667000" y="4330700"/>
          <p14:tracePt t="75146" x="2717800" y="4362450"/>
          <p14:tracePt t="75161" x="2832100" y="4387850"/>
          <p14:tracePt t="75178" x="2921000" y="4406900"/>
          <p14:tracePt t="75195" x="2978150" y="4425950"/>
          <p14:tracePt t="75212" x="3016250" y="4425950"/>
          <p14:tracePt t="75228" x="3028950" y="4425950"/>
          <p14:tracePt t="75236" x="3035300" y="4425950"/>
          <p14:tracePt t="75276" x="3041650" y="4425950"/>
          <p14:tracePt t="75285" x="3054350" y="4425950"/>
          <p14:tracePt t="75295" x="3067050" y="4425950"/>
          <p14:tracePt t="75312" x="3136900" y="4432300"/>
          <p14:tracePt t="75328" x="3276600" y="4457700"/>
          <p14:tracePt t="75345" x="3435350" y="4476750"/>
          <p14:tracePt t="75362" x="3676650" y="4483100"/>
          <p14:tracePt t="75378" x="3784600" y="4483100"/>
          <p14:tracePt t="75395" x="3816350" y="4483100"/>
          <p14:tracePt t="75412" x="3835400" y="4483100"/>
          <p14:tracePt t="75542" x="3854450" y="4483100"/>
          <p14:tracePt t="75552" x="3860800" y="4483100"/>
          <p14:tracePt t="75562" x="3898900" y="4483100"/>
          <p14:tracePt t="75579" x="3975100" y="4483100"/>
          <p14:tracePt t="75596" x="4057650" y="4483100"/>
          <p14:tracePt t="75612" x="4146550" y="4483100"/>
          <p14:tracePt t="75629" x="4197350" y="4483100"/>
          <p14:tracePt t="75645" x="4210050" y="4483100"/>
          <p14:tracePt t="75662" x="4216400" y="4483100"/>
          <p14:tracePt t="75811" x="4197350" y="4483100"/>
          <p14:tracePt t="75818" x="4191000" y="4483100"/>
          <p14:tracePt t="75829" x="4165600" y="4483100"/>
          <p14:tracePt t="75845" x="4102100" y="4483100"/>
          <p14:tracePt t="75862" x="3994150" y="4483100"/>
          <p14:tracePt t="75879" x="3879850" y="4483100"/>
          <p14:tracePt t="75895" x="3721100" y="4483100"/>
          <p14:tracePt t="75912" x="3581400" y="4483100"/>
          <p14:tracePt t="75929" x="3416300" y="4483100"/>
          <p14:tracePt t="75947" x="3232150" y="4483100"/>
          <p14:tracePt t="75962" x="3168650" y="4483100"/>
          <p14:tracePt t="75979" x="3117850" y="4483100"/>
          <p14:tracePt t="75995" x="3073400" y="4483100"/>
          <p14:tracePt t="76012" x="3041650" y="4483100"/>
          <p14:tracePt t="76029" x="3035300" y="4495800"/>
          <p14:tracePt t="76045" x="3016250" y="4495800"/>
          <p14:tracePt t="76062" x="3016250" y="4502150"/>
          <p14:tracePt t="76079" x="3009900" y="4502150"/>
          <p14:tracePt t="76096" x="2997200" y="4508500"/>
          <p14:tracePt t="76112" x="2990850" y="4508500"/>
          <p14:tracePt t="76129" x="2965450" y="4521200"/>
          <p14:tracePt t="76146" x="2927350" y="4527550"/>
          <p14:tracePt t="76162" x="2832100" y="4527550"/>
          <p14:tracePt t="76179" x="2705100" y="4527550"/>
          <p14:tracePt t="76196" x="2546350" y="4527550"/>
          <p14:tracePt t="76212" x="2343150" y="4527550"/>
          <p14:tracePt t="76229" x="2165350" y="4514850"/>
          <p14:tracePt t="76246" x="2038350" y="4502150"/>
          <p14:tracePt t="76253" x="1981200" y="4476750"/>
          <p14:tracePt t="76262" x="1943100" y="4464050"/>
          <p14:tracePt t="76279" x="1892300" y="4425950"/>
          <p14:tracePt t="76296" x="1866900" y="4400550"/>
          <p14:tracePt t="76313" x="1847850" y="4375150"/>
          <p14:tracePt t="76347" x="1841500" y="4356100"/>
          <p14:tracePt t="76362" x="1841500" y="4337050"/>
          <p14:tracePt t="76379" x="1898650" y="4324350"/>
          <p14:tracePt t="76396" x="2025650" y="4318000"/>
          <p14:tracePt t="76413" x="2203450" y="4318000"/>
          <p14:tracePt t="76429" x="2381250" y="4318000"/>
          <p14:tracePt t="76446" x="2489200" y="4318000"/>
          <p14:tracePt t="76463" x="2514600" y="4318000"/>
          <p14:tracePt t="76479" x="2520950" y="4324350"/>
          <p14:tracePt t="76496" x="2514600" y="4343400"/>
          <p14:tracePt t="76513" x="2387600" y="4413250"/>
          <p14:tracePt t="76530" x="2216150" y="4457700"/>
          <p14:tracePt t="76546" x="1892300" y="4508500"/>
          <p14:tracePt t="76563" x="1676400" y="4533900"/>
          <p14:tracePt t="76579" x="1447800" y="4546600"/>
          <p14:tracePt t="76596" x="1276350" y="4546600"/>
          <p14:tracePt t="76613" x="1231900" y="4546600"/>
          <p14:tracePt t="76652" x="1238250" y="4546600"/>
          <p14:tracePt t="76663" x="1270000" y="4546600"/>
          <p14:tracePt t="76680" x="1320800" y="4546600"/>
          <p14:tracePt t="76696" x="1327150" y="4546600"/>
          <p14:tracePt t="76713" x="1339850" y="4546600"/>
          <p14:tracePt t="76992" x="1327150" y="4546600"/>
          <p14:tracePt t="76998" x="1314450" y="4546600"/>
          <p14:tracePt t="77007" x="1295400" y="4546600"/>
          <p14:tracePt t="77016" x="1276350" y="4546600"/>
          <p14:tracePt t="77033" x="1231900" y="4540250"/>
          <p14:tracePt t="77053" x="1174750" y="4533900"/>
          <p14:tracePt t="77066" x="1143000" y="4527550"/>
          <p14:tracePt t="77083" x="1028700" y="4502150"/>
          <p14:tracePt t="77099" x="927100" y="4483100"/>
          <p14:tracePt t="77116" x="838200" y="4451350"/>
          <p14:tracePt t="77133" x="736600" y="4419600"/>
          <p14:tracePt t="77149" x="679450" y="4406900"/>
          <p14:tracePt t="77166" x="641350" y="4387850"/>
          <p14:tracePt t="77183" x="609600" y="4375150"/>
          <p14:tracePt t="77200" x="590550" y="4362450"/>
          <p14:tracePt t="77233" x="584200" y="4356100"/>
          <p14:tracePt t="77250" x="577850" y="4349750"/>
          <p14:tracePt t="77267" x="571500" y="4337050"/>
          <p14:tracePt t="77284" x="552450" y="4318000"/>
          <p14:tracePt t="77300" x="539750" y="4298950"/>
          <p14:tracePt t="77317" x="514350" y="4273550"/>
          <p14:tracePt t="77333" x="495300" y="4229100"/>
          <p14:tracePt t="77350" x="476250" y="4216400"/>
          <p14:tracePt t="77367" x="476250" y="4203700"/>
          <p14:tracePt t="77383" x="476250" y="4184650"/>
          <p14:tracePt t="77400" x="476250" y="4171950"/>
          <p14:tracePt t="77416" x="476250" y="4152900"/>
          <p14:tracePt t="77433" x="476250" y="4127500"/>
          <p14:tracePt t="77450" x="495300" y="4108450"/>
          <p14:tracePt t="77467" x="533400" y="4076700"/>
          <p14:tracePt t="77483" x="590550" y="4051300"/>
          <p14:tracePt t="77500" x="647700" y="4038600"/>
          <p14:tracePt t="77517" x="692150" y="4032250"/>
          <p14:tracePt t="77533" x="730250" y="4019550"/>
          <p14:tracePt t="77550" x="742950" y="4019550"/>
          <p14:tracePt t="77567" x="749300" y="4019550"/>
          <p14:tracePt t="77613" x="762000" y="4019550"/>
          <p14:tracePt t="77628" x="768350" y="4019550"/>
          <p14:tracePt t="77639" x="787400" y="4019550"/>
          <p14:tracePt t="77655" x="800100" y="4019550"/>
          <p14:tracePt t="77660" x="812800" y="4019550"/>
          <p14:tracePt t="77672" x="825500" y="4019550"/>
          <p14:tracePt t="77684" x="863600" y="4019550"/>
          <p14:tracePt t="77700" x="901700" y="4019550"/>
          <p14:tracePt t="77717" x="933450" y="4019550"/>
          <p14:tracePt t="77733" x="971550" y="4006850"/>
          <p14:tracePt t="77750" x="1009650" y="4006850"/>
          <p14:tracePt t="77767" x="1028700" y="4006850"/>
          <p14:tracePt t="77783" x="1054100" y="4006850"/>
          <p14:tracePt t="77800" x="1079500" y="4006850"/>
          <p14:tracePt t="77817" x="1117600" y="4006850"/>
          <p14:tracePt t="77833" x="1155700" y="4006850"/>
          <p14:tracePt t="77850" x="1231900" y="4006850"/>
          <p14:tracePt t="77867" x="1314450" y="4006850"/>
          <p14:tracePt t="77884" x="1403350" y="4006850"/>
          <p14:tracePt t="77900" x="1498600" y="4006850"/>
          <p14:tracePt t="77917" x="1543050" y="4006850"/>
          <p14:tracePt t="77934" x="1562100" y="4006850"/>
          <p14:tracePt t="77950" x="1568450" y="4006850"/>
          <p14:tracePt t="77996" x="1574800" y="4006850"/>
          <p14:tracePt t="78008" x="1581150" y="4006850"/>
          <p14:tracePt t="78017" x="1587500" y="4006850"/>
          <p14:tracePt t="78034" x="1593850" y="4006850"/>
          <p14:tracePt t="78051" x="1612900" y="4025900"/>
          <p14:tracePt t="78067" x="1638300" y="4051300"/>
          <p14:tracePt t="78084" x="1644650" y="4064000"/>
          <p14:tracePt t="78100" x="1657350" y="4083050"/>
          <p14:tracePt t="78117" x="1663700" y="4095750"/>
          <p14:tracePt t="78134" x="1670050" y="4108450"/>
          <p14:tracePt t="78151" x="1682750" y="4127500"/>
          <p14:tracePt t="78167" x="1682750" y="4133850"/>
          <p14:tracePt t="78184" x="1682750" y="4146550"/>
          <p14:tracePt t="78200" x="1682750" y="4152900"/>
          <p14:tracePt t="78217" x="1682750" y="4159250"/>
          <p14:tracePt t="78234" x="1682750" y="4178300"/>
          <p14:tracePt t="78252" x="1657350" y="4216400"/>
          <p14:tracePt t="78268" x="1657350" y="4229100"/>
          <p14:tracePt t="78284" x="1638300" y="4254500"/>
          <p14:tracePt t="78301" x="1631950" y="4267200"/>
          <p14:tracePt t="78317" x="1631950" y="4273550"/>
          <p14:tracePt t="78334" x="1625600" y="4279900"/>
          <p14:tracePt t="78351" x="1619250" y="4292600"/>
          <p14:tracePt t="78368" x="1606550" y="4305300"/>
          <p14:tracePt t="78384" x="1600200" y="4311650"/>
          <p14:tracePt t="78418" x="1581150" y="4330700"/>
          <p14:tracePt t="78435" x="1568450" y="4330700"/>
          <p14:tracePt t="78452" x="1524000" y="4337050"/>
          <p14:tracePt t="78467" x="1466850" y="4343400"/>
          <p14:tracePt t="78484" x="1409700" y="4356100"/>
          <p14:tracePt t="78501" x="1365250" y="4362450"/>
          <p14:tracePt t="78517" x="1327150" y="4362450"/>
          <p14:tracePt t="78534" x="1301750" y="4362450"/>
          <p14:tracePt t="78551" x="1263650" y="4362450"/>
          <p14:tracePt t="78568" x="1225550" y="4368800"/>
          <p14:tracePt t="78584" x="1187450" y="4368800"/>
          <p14:tracePt t="78601" x="1149350" y="4375150"/>
          <p14:tracePt t="78618" x="1117600" y="4375150"/>
          <p14:tracePt t="78634" x="1079500" y="4375150"/>
          <p14:tracePt t="78652" x="1003300" y="4375150"/>
          <p14:tracePt t="78667" x="965200" y="4375150"/>
          <p14:tracePt t="78684" x="914400" y="4375150"/>
          <p14:tracePt t="78701" x="857250" y="4362450"/>
          <p14:tracePt t="78718" x="806450" y="4356100"/>
          <p14:tracePt t="78734" x="749300" y="4349750"/>
          <p14:tracePt t="78740" x="717550" y="4330700"/>
          <p14:tracePt t="78751" x="711200" y="4330700"/>
          <p14:tracePt t="78768" x="692150" y="4324350"/>
          <p14:tracePt t="78785" x="673100" y="4318000"/>
          <p14:tracePt t="78801" x="666750" y="4311650"/>
          <p14:tracePt t="78834" x="660400" y="4305300"/>
          <p14:tracePt t="78855" x="660400" y="4298950"/>
          <p14:tracePt t="78884" x="660400" y="4286250"/>
          <p14:tracePt t="78892" x="660400" y="4279900"/>
          <p14:tracePt t="78935" x="660400" y="4273550"/>
          <p14:tracePt t="78943" x="660400" y="4260850"/>
          <p14:tracePt t="78951" x="666750" y="4254500"/>
          <p14:tracePt t="78968" x="692150" y="4248150"/>
          <p14:tracePt t="78985" x="711200" y="4229100"/>
          <p14:tracePt t="79001" x="717550" y="4222750"/>
          <p14:tracePt t="79018" x="730250" y="4222750"/>
          <p14:tracePt t="79034" x="742950" y="4216400"/>
          <p14:tracePt t="79052" x="768350" y="4203700"/>
          <p14:tracePt t="79068" x="787400" y="4191000"/>
          <p14:tracePt t="79085" x="806450" y="4171950"/>
          <p14:tracePt t="79101" x="850900" y="4165600"/>
          <p14:tracePt t="79118" x="914400" y="4146550"/>
          <p14:tracePt t="79135" x="977900" y="4140200"/>
          <p14:tracePt t="79151" x="1047750" y="4140200"/>
          <p14:tracePt t="79168" x="1098550" y="4140200"/>
          <p14:tracePt t="79185" x="1149350" y="4140200"/>
          <p14:tracePt t="79201" x="1200150" y="4140200"/>
          <p14:tracePt t="79218" x="1238250" y="4140200"/>
          <p14:tracePt t="79235" x="1276350" y="4140200"/>
          <p14:tracePt t="79241" x="1295400" y="4140200"/>
          <p14:tracePt t="79252" x="1333500" y="4140200"/>
          <p14:tracePt t="79269" x="1371600" y="4140200"/>
          <p14:tracePt t="79285" x="1384300" y="4140200"/>
          <p14:tracePt t="79302" x="1409700" y="4140200"/>
          <p14:tracePt t="79319" x="1416050" y="4146550"/>
          <p14:tracePt t="79335" x="1422400" y="4146550"/>
          <p14:tracePt t="79351" x="1435100" y="4146550"/>
          <p14:tracePt t="79368" x="1454150" y="4152900"/>
          <p14:tracePt t="79385" x="1466850" y="4165600"/>
          <p14:tracePt t="79401" x="1485900" y="4178300"/>
          <p14:tracePt t="79418" x="1504950" y="4197350"/>
          <p14:tracePt t="79435" x="1530350" y="4210050"/>
          <p14:tracePt t="79451" x="1543050" y="4216400"/>
          <p14:tracePt t="79468" x="1549400" y="4229100"/>
          <p14:tracePt t="79485" x="1549400" y="4241800"/>
          <p14:tracePt t="79502" x="1549400" y="4254500"/>
          <p14:tracePt t="79519" x="1549400" y="4267200"/>
          <p14:tracePt t="79535" x="1549400" y="4273550"/>
          <p14:tracePt t="79551" x="1549400" y="4286250"/>
          <p14:tracePt t="79568" x="1549400" y="4292600"/>
          <p14:tracePt t="79585" x="1549400" y="4298950"/>
          <p14:tracePt t="79608" x="1536700" y="4311650"/>
          <p14:tracePt t="79618" x="1536700" y="4318000"/>
          <p14:tracePt t="79639" x="1530350" y="4324350"/>
          <p14:tracePt t="79654" x="1524000" y="4337050"/>
          <p14:tracePt t="79668" x="1517650" y="4337050"/>
          <p14:tracePt t="79685" x="1517650" y="4343400"/>
          <p14:tracePt t="79726" x="1504950" y="4349750"/>
          <p14:tracePt t="79743" x="1492250" y="4356100"/>
          <p14:tracePt t="79758" x="1479550" y="4362450"/>
          <p14:tracePt t="79765" x="1473200" y="4362450"/>
          <p14:tracePt t="79781" x="1466850" y="4368800"/>
          <p14:tracePt t="79791" x="1460500" y="4368800"/>
          <p14:tracePt t="79855" x="1454150" y="4375150"/>
          <p14:tracePt t="79861" x="1447800" y="4375150"/>
          <p14:tracePt t="80072" x="1441450" y="4375150"/>
          <p14:tracePt t="80093" x="1435100" y="4375150"/>
          <p14:tracePt t="80102" x="1422400" y="4375150"/>
          <p14:tracePt t="80118" x="1416050" y="4375150"/>
          <p14:tracePt t="80125" x="1403350" y="4375150"/>
          <p14:tracePt t="80136" x="1397000" y="4375150"/>
          <p14:tracePt t="80146" x="1384300" y="4375150"/>
          <p14:tracePt t="80163" x="1365250" y="4375150"/>
          <p14:tracePt t="80180" x="1346200" y="4375150"/>
          <p14:tracePt t="80197" x="1339850" y="4375150"/>
          <p14:tracePt t="80504" x="1358900" y="4375150"/>
          <p14:tracePt t="80509" x="1397000" y="4375150"/>
          <p14:tracePt t="80518" x="1435100" y="4375150"/>
          <p14:tracePt t="80528" x="1466850" y="4375150"/>
          <p14:tracePt t="80545" x="1504950" y="4375150"/>
          <p14:tracePt t="80561" x="1530350" y="4375150"/>
          <p14:tracePt t="80578" x="1543050" y="4375150"/>
          <p14:tracePt t="80632" x="1549400" y="4375150"/>
          <p14:tracePt t="80790" x="1555750" y="4375150"/>
          <p14:tracePt t="80806" x="1574800" y="4375150"/>
          <p14:tracePt t="80817" x="1581150" y="4375150"/>
          <p14:tracePt t="80821" x="1606550" y="4375150"/>
          <p14:tracePt t="80831" x="1638300" y="4375150"/>
          <p14:tracePt t="80845" x="1695450" y="4375150"/>
          <p14:tracePt t="80862" x="1758950" y="4375150"/>
          <p14:tracePt t="80878" x="1790700" y="4375150"/>
          <p14:tracePt t="80895" x="1809750" y="4375150"/>
          <p14:tracePt t="85737" x="1790700" y="4375150"/>
          <p14:tracePt t="85744" x="1784350" y="4356100"/>
          <p14:tracePt t="85754" x="1778000" y="4349750"/>
          <p14:tracePt t="85767" x="1733550" y="4324350"/>
          <p14:tracePt t="85783" x="1689100" y="4298950"/>
          <p14:tracePt t="85800" x="1644650" y="4267200"/>
          <p14:tracePt t="85817" x="1631950" y="4248150"/>
          <p14:tracePt t="85833" x="1631950" y="4241800"/>
          <p14:tracePt t="85850" x="1631950" y="4229100"/>
          <p14:tracePt t="85867" x="1631950" y="4216400"/>
          <p14:tracePt t="85883" x="1631950" y="4197350"/>
          <p14:tracePt t="85900" x="1625600" y="4184650"/>
          <p14:tracePt t="85917" x="1612900" y="4165600"/>
          <p14:tracePt t="85933" x="1600200" y="4152900"/>
          <p14:tracePt t="85950" x="1587500" y="4140200"/>
          <p14:tracePt t="85967" x="1587500" y="4133850"/>
          <p14:tracePt t="85984" x="1574800" y="4121150"/>
          <p14:tracePt t="86000" x="1568450" y="4114800"/>
          <p14:tracePt t="86017" x="1562100" y="4095750"/>
          <p14:tracePt t="86034" x="1549400" y="4083050"/>
          <p14:tracePt t="86050" x="1536700" y="4070350"/>
          <p14:tracePt t="86067" x="1517650" y="4051300"/>
          <p14:tracePt t="86083" x="1473200" y="4032250"/>
          <p14:tracePt t="86100" x="1454150" y="4025900"/>
          <p14:tracePt t="86117" x="1422400" y="4019550"/>
          <p14:tracePt t="86134" x="1397000" y="4013200"/>
          <p14:tracePt t="86150" x="1390650" y="4013200"/>
          <p14:tracePt t="86184" x="1377950" y="4006850"/>
          <p14:tracePt t="86256" x="1371600" y="3994150"/>
          <p14:tracePt t="86280" x="1365250" y="3994150"/>
          <p14:tracePt t="86479" x="1358900" y="3994150"/>
          <p14:tracePt t="86490" x="1352550" y="3987800"/>
          <p14:tracePt t="86512" x="1346200" y="3981450"/>
          <p14:tracePt t="86528" x="1327150" y="3981450"/>
          <p14:tracePt t="86536" x="1320800" y="3975100"/>
          <p14:tracePt t="86544" x="1314450" y="3968750"/>
          <p14:tracePt t="86553" x="1301750" y="3968750"/>
          <p14:tracePt t="86569" x="1289050" y="3956050"/>
          <p14:tracePt t="86586" x="1282700" y="3956050"/>
          <p14:tracePt t="86603" x="1270000" y="3949700"/>
          <p14:tracePt t="87017" x="1276350" y="3949700"/>
          <p14:tracePt t="87025" x="1314450" y="3949700"/>
          <p14:tracePt t="87033" x="1358900" y="3937000"/>
          <p14:tracePt t="87041" x="1390650" y="3937000"/>
          <p14:tracePt t="87058" x="1447800" y="3924300"/>
          <p14:tracePt t="87074" x="1504950" y="3905250"/>
          <p14:tracePt t="87091" x="1511300" y="3905250"/>
          <p14:tracePt t="87107" x="1517650" y="3905250"/>
          <p14:tracePt t="87141" x="1524000" y="3905250"/>
          <p14:tracePt t="87204" x="1530350" y="3905250"/>
          <p14:tracePt t="87244" x="1536700" y="3905250"/>
          <p14:tracePt t="87257" x="1543050" y="3898900"/>
          <p14:tracePt t="87267" x="1555750" y="3898900"/>
          <p14:tracePt t="87274" x="1562100" y="3898900"/>
          <p14:tracePt t="87291" x="1612900" y="3898900"/>
          <p14:tracePt t="87308" x="1663700" y="3898900"/>
          <p14:tracePt t="87324" x="1695450" y="3898900"/>
          <p14:tracePt t="87341" x="1720850" y="3898900"/>
          <p14:tracePt t="87358" x="1752600" y="3898900"/>
          <p14:tracePt t="87375" x="1822450" y="3898900"/>
          <p14:tracePt t="87391" x="2019300" y="3898900"/>
          <p14:tracePt t="87408" x="2222500" y="3898900"/>
          <p14:tracePt t="87424" x="2451100" y="3898900"/>
          <p14:tracePt t="87441" x="2711450" y="3898900"/>
          <p14:tracePt t="87458" x="2927350" y="3873500"/>
          <p14:tracePt t="87475" x="3086100" y="3860800"/>
          <p14:tracePt t="87491" x="3194050" y="3860800"/>
          <p14:tracePt t="87508" x="3289300" y="3860800"/>
          <p14:tracePt t="87525" x="3378200" y="3860800"/>
          <p14:tracePt t="87541" x="3441700" y="3860800"/>
          <p14:tracePt t="87558" x="3492500" y="3860800"/>
          <p14:tracePt t="87575" x="3549650" y="3860800"/>
          <p14:tracePt t="87591" x="3619500" y="3860800"/>
          <p14:tracePt t="87608" x="3803650" y="3860800"/>
          <p14:tracePt t="87624" x="3981450" y="3879850"/>
          <p14:tracePt t="87641" x="4305300" y="3937000"/>
          <p14:tracePt t="87658" x="4635500" y="3937000"/>
          <p14:tracePt t="87674" x="4914900" y="3937000"/>
          <p14:tracePt t="87691" x="5092700" y="3937000"/>
          <p14:tracePt t="87708" x="5213350" y="3937000"/>
          <p14:tracePt t="87725" x="5270500" y="3937000"/>
          <p14:tracePt t="87731" x="5295900" y="3924300"/>
          <p14:tracePt t="87742" x="5302250" y="3924300"/>
          <p14:tracePt t="87758" x="5314950" y="3917950"/>
          <p14:tracePt t="87791" x="5327650" y="3911600"/>
          <p14:tracePt t="87889" x="5346700" y="3905250"/>
          <p14:tracePt t="88660" x="5359400" y="3905250"/>
          <p14:tracePt t="88670" x="5378450" y="3905250"/>
          <p14:tracePt t="88677" x="5410200" y="3905250"/>
          <p14:tracePt t="88685" x="5441950" y="3905250"/>
          <p14:tracePt t="88702" x="5537200" y="3905250"/>
          <p14:tracePt t="88718" x="5638800" y="3905250"/>
          <p14:tracePt t="88736" x="5734050" y="3905250"/>
          <p14:tracePt t="88746" x="5772150" y="3905250"/>
          <p14:tracePt t="88768" x="5797550" y="3905250"/>
          <p14:tracePt t="88785" x="5810250" y="3905250"/>
          <p14:tracePt t="90523" x="5734050" y="3905250"/>
          <p14:tracePt t="90529" x="5651500" y="3905250"/>
          <p14:tracePt t="90538" x="5537200" y="3905250"/>
          <p14:tracePt t="90548" x="5441950" y="3917950"/>
          <p14:tracePt t="90565" x="5194300" y="3962400"/>
          <p14:tracePt t="90581" x="4864100" y="4019550"/>
          <p14:tracePt t="90598" x="4521200" y="4095750"/>
          <p14:tracePt t="90615" x="4222750" y="4184650"/>
          <p14:tracePt t="90631" x="3956050" y="4260850"/>
          <p14:tracePt t="90648" x="3746500" y="4337050"/>
          <p14:tracePt t="90665" x="3441700" y="4508500"/>
          <p14:tracePt t="90681" x="3295650" y="4610100"/>
          <p14:tracePt t="90698" x="3155950" y="4730750"/>
          <p14:tracePt t="90715" x="3048000" y="4826000"/>
          <p14:tracePt t="90731" x="2952750" y="4908550"/>
          <p14:tracePt t="90741" x="2901950" y="4946650"/>
          <p14:tracePt t="90748" x="2863850" y="4965700"/>
          <p14:tracePt t="90765" x="2781300" y="5022850"/>
          <p14:tracePt t="90781" x="2717800" y="5054600"/>
          <p14:tracePt t="90798" x="2635250" y="5092700"/>
          <p14:tracePt t="90815" x="2514600" y="5137150"/>
          <p14:tracePt t="90831" x="2368550" y="5168900"/>
          <p14:tracePt t="90848" x="2241550" y="5200650"/>
          <p14:tracePt t="90865" x="2089150" y="5226050"/>
          <p14:tracePt t="90882" x="1866900" y="5295900"/>
          <p14:tracePt t="90898" x="1765300" y="5327650"/>
          <p14:tracePt t="90915" x="1670050" y="5346700"/>
          <p14:tracePt t="90934" x="1612900" y="5372100"/>
          <p14:tracePt t="90948" x="1574800" y="5378450"/>
          <p14:tracePt t="90965" x="1536700" y="5378450"/>
          <p14:tracePt t="90982" x="1492250" y="5378450"/>
          <p14:tracePt t="90998" x="1409700" y="5384800"/>
          <p14:tracePt t="91015" x="1339850" y="5384800"/>
          <p14:tracePt t="91032" x="1257300" y="5403850"/>
          <p14:tracePt t="91048" x="1193800" y="5403850"/>
          <p14:tracePt t="91065" x="1143000" y="5403850"/>
          <p14:tracePt t="91082" x="1117600" y="5403850"/>
          <p14:tracePt t="91117" x="1111250" y="5403850"/>
          <p14:tracePt t="91165" x="1092200" y="5403850"/>
          <p14:tracePt t="91190" x="1066800" y="5403850"/>
          <p14:tracePt t="91208" x="1060450" y="5397500"/>
          <p14:tracePt t="91213" x="1035050" y="5397500"/>
          <p14:tracePt t="91221" x="1016000" y="5391150"/>
          <p14:tracePt t="91232" x="1003300" y="5391150"/>
          <p14:tracePt t="91249" x="977900" y="5372100"/>
          <p14:tracePt t="91265" x="933450" y="5346700"/>
          <p14:tracePt t="91282" x="901700" y="5334000"/>
          <p14:tracePt t="91298" x="850900" y="5289550"/>
          <p14:tracePt t="91315" x="793750" y="5264150"/>
          <p14:tracePt t="91332" x="742950" y="5232400"/>
          <p14:tracePt t="91348" x="717550" y="5219700"/>
          <p14:tracePt t="91365" x="704850" y="5213350"/>
          <p14:tracePt t="91469" x="711200" y="5213350"/>
          <p14:tracePt t="91477" x="711200" y="5207000"/>
          <p14:tracePt t="91485" x="711200" y="5200650"/>
          <p14:tracePt t="91499" x="723900" y="5194300"/>
          <p14:tracePt t="91515" x="730250" y="5168900"/>
          <p14:tracePt t="91532" x="749300" y="5137150"/>
          <p14:tracePt t="91549" x="755650" y="5124450"/>
          <p14:tracePt t="91565" x="762000" y="5111750"/>
          <p14:tracePt t="91667" x="762000" y="5105400"/>
          <p14:tracePt t="92212" x="781050" y="5086350"/>
          <p14:tracePt t="92219" x="787400" y="5086350"/>
          <p14:tracePt t="92226" x="806450" y="5073650"/>
          <p14:tracePt t="92236" x="812800" y="5060950"/>
          <p14:tracePt t="92253" x="831850" y="5041900"/>
          <p14:tracePt t="92269" x="838200" y="5022850"/>
          <p14:tracePt t="92286" x="844550" y="5022850"/>
          <p14:tracePt t="92303" x="850900" y="5010150"/>
          <p14:tracePt t="92371" x="857250" y="5003800"/>
          <p14:tracePt t="92406" x="863600" y="5003800"/>
          <p14:tracePt t="92411" x="876300" y="5003800"/>
          <p14:tracePt t="92622" x="882650" y="5003800"/>
          <p14:tracePt t="92629" x="889000" y="5003800"/>
          <p14:tracePt t="92636" x="895350" y="5003800"/>
          <p14:tracePt t="92646" x="901700" y="5003800"/>
          <p14:tracePt t="92663" x="908050" y="5003800"/>
          <p14:tracePt t="92680" x="927100" y="5003800"/>
          <p14:tracePt t="92714" x="952500" y="5003800"/>
          <p14:tracePt t="92730" x="958850" y="5003800"/>
          <p14:tracePt t="92804" x="965200" y="5003800"/>
          <p14:tracePt t="92811" x="971550" y="5003800"/>
          <p14:tracePt t="92819" x="977900" y="5003800"/>
          <p14:tracePt t="92830" x="984250" y="5003800"/>
          <p14:tracePt t="92847" x="1003300" y="5003800"/>
          <p14:tracePt t="92863" x="1028700" y="5010150"/>
          <p14:tracePt t="92880" x="1066800" y="5016500"/>
          <p14:tracePt t="92897" x="1092200" y="5022850"/>
          <p14:tracePt t="92953" x="1092200" y="5029200"/>
          <p14:tracePt t="93054" x="1092200" y="5041900"/>
          <p14:tracePt t="93094" x="1085850" y="5041900"/>
          <p14:tracePt t="93119" x="1079500" y="5041900"/>
          <p14:tracePt t="93203" x="1079500" y="5035550"/>
          <p14:tracePt t="93212" x="1079500" y="5022850"/>
          <p14:tracePt t="93220" x="1092200" y="5010150"/>
          <p14:tracePt t="93230" x="1136650" y="4997450"/>
          <p14:tracePt t="93247" x="1301750" y="4991100"/>
          <p14:tracePt t="93264" x="1574800" y="4959350"/>
          <p14:tracePt t="93280" x="1816100" y="4959350"/>
          <p14:tracePt t="93297" x="1968500" y="4959350"/>
          <p14:tracePt t="93314" x="1987550" y="4959350"/>
          <p14:tracePt t="93351" x="1974850" y="4959350"/>
          <p14:tracePt t="93364" x="1924050" y="4972050"/>
          <p14:tracePt t="93380" x="1885950" y="4978400"/>
          <p14:tracePt t="93397" x="1873250" y="4991100"/>
          <p14:tracePt t="93476" x="1866900" y="4991100"/>
          <p14:tracePt t="93486" x="1860550" y="4991100"/>
          <p14:tracePt t="93491" x="1854200" y="4991100"/>
          <p14:tracePt t="93503" x="1835150" y="4991100"/>
          <p14:tracePt t="93515" x="1803400" y="4991100"/>
          <p14:tracePt t="93531" x="1771650" y="4997450"/>
          <p14:tracePt t="93547" x="1720850" y="5003800"/>
          <p14:tracePt t="93564" x="1663700" y="5022850"/>
          <p14:tracePt t="93581" x="1606550" y="5029200"/>
          <p14:tracePt t="93597" x="1555750" y="5035550"/>
          <p14:tracePt t="93614" x="1530350" y="5035550"/>
          <p14:tracePt t="93631" x="1524000" y="5035550"/>
          <p14:tracePt t="93648" x="1517650" y="5041900"/>
          <p14:tracePt t="94279" x="1498600" y="5041900"/>
          <p14:tracePt t="94287" x="1479550" y="5041900"/>
          <p14:tracePt t="94296" x="1447800" y="5041900"/>
          <p14:tracePt t="94303" x="1428750" y="5041900"/>
          <p14:tracePt t="94320" x="1377950" y="5041900"/>
          <p14:tracePt t="94337" x="1320800" y="5041900"/>
          <p14:tracePt t="94353" x="1289050" y="5041900"/>
          <p14:tracePt t="94370" x="1270000" y="5041900"/>
          <p14:tracePt t="94444" x="1263650" y="5041900"/>
          <p14:tracePt t="94461" x="1257300" y="5041900"/>
          <p14:tracePt t="94467" x="1250950" y="5041900"/>
          <p14:tracePt t="94487" x="1244600" y="5041900"/>
          <p14:tracePt t="94498" x="1238250" y="5041900"/>
          <p14:tracePt t="94504" x="1231900" y="5041900"/>
          <p14:tracePt t="94520" x="1206500" y="5041900"/>
          <p14:tracePt t="94537" x="1181100" y="5041900"/>
          <p14:tracePt t="94553" x="1143000" y="5041900"/>
          <p14:tracePt t="94571" x="1104900" y="5029200"/>
          <p14:tracePt t="94587" x="1073150" y="5029200"/>
          <p14:tracePt t="94604" x="1047750" y="5022850"/>
          <p14:tracePt t="94620" x="1022350" y="5016500"/>
          <p14:tracePt t="94637" x="1022350" y="5010150"/>
          <p14:tracePt t="94654" x="1016000" y="4997450"/>
          <p14:tracePt t="94671" x="1016000" y="4984750"/>
          <p14:tracePt t="94687" x="1016000" y="4978400"/>
          <p14:tracePt t="94704" x="1016000" y="4959350"/>
          <p14:tracePt t="94720" x="1016000" y="4946650"/>
          <p14:tracePt t="94737" x="1016000" y="4927600"/>
          <p14:tracePt t="94744" x="1016000" y="4921250"/>
          <p14:tracePt t="94754" x="1016000" y="4902200"/>
          <p14:tracePt t="94771" x="1016000" y="4845050"/>
          <p14:tracePt t="94787" x="990600" y="4775200"/>
          <p14:tracePt t="94804" x="990600" y="4737100"/>
          <p14:tracePt t="94820" x="984250" y="4699000"/>
          <p14:tracePt t="94837" x="984250" y="4667250"/>
          <p14:tracePt t="94854" x="984250" y="4654550"/>
          <p14:tracePt t="94870" x="984250" y="4641850"/>
          <p14:tracePt t="94887" x="984250" y="4622800"/>
          <p14:tracePt t="94904" x="984250" y="4610100"/>
          <p14:tracePt t="94921" x="977900" y="4584700"/>
          <p14:tracePt t="94938" x="965200" y="4572000"/>
          <p14:tracePt t="94954" x="958850" y="4565650"/>
          <p14:tracePt t="94971" x="914400" y="4552950"/>
          <p14:tracePt t="94988" x="869950" y="4533900"/>
          <p14:tracePt t="95004" x="838200" y="4527550"/>
          <p14:tracePt t="95021" x="819150" y="4527550"/>
          <p14:tracePt t="95038" x="800100" y="4527550"/>
          <p14:tracePt t="95054" x="787400" y="4527550"/>
          <p14:tracePt t="95087" x="781050" y="4527550"/>
          <p14:tracePt t="95116" x="774700" y="4527550"/>
          <p14:tracePt t="95143" x="768350" y="4527550"/>
          <p14:tracePt t="95158" x="755650" y="4527550"/>
          <p14:tracePt t="95164" x="755650" y="4521200"/>
          <p14:tracePt t="95190" x="749300" y="4521200"/>
          <p14:tracePt t="95742" x="787400" y="4521200"/>
          <p14:tracePt t="95760" x="882650" y="4521200"/>
          <p14:tracePt t="95777" x="1041400" y="4521200"/>
          <p14:tracePt t="95793" x="1219200" y="4521200"/>
          <p14:tracePt t="95810" x="1390650" y="4521200"/>
          <p14:tracePt t="95826" x="1504950" y="4521200"/>
          <p14:tracePt t="95843" x="1574800" y="4521200"/>
          <p14:tracePt t="95860" x="1631950" y="4508500"/>
          <p14:tracePt t="95968" x="1638300" y="4502150"/>
          <p14:tracePt t="95985" x="1644650" y="4502150"/>
          <p14:tracePt t="95991" x="1651000" y="4495800"/>
          <p14:tracePt t="95999" x="1670050" y="4489450"/>
          <p14:tracePt t="96010" x="1689100" y="4489450"/>
          <p14:tracePt t="96027" x="1720850" y="4476750"/>
          <p14:tracePt t="96043" x="1771650" y="4476750"/>
          <p14:tracePt t="96060" x="1828800" y="4451350"/>
          <p14:tracePt t="96077" x="1841500" y="4445000"/>
          <p14:tracePt t="96093" x="1866900" y="4438650"/>
          <p14:tracePt t="96110" x="1873250" y="4432300"/>
          <p14:tracePt t="96126" x="1873250" y="4425950"/>
          <p14:tracePt t="96143" x="1879600" y="4419600"/>
          <p14:tracePt t="96177" x="1879600" y="4400550"/>
          <p14:tracePt t="96193" x="1879600" y="4394200"/>
          <p14:tracePt t="96210" x="1879600" y="4381500"/>
          <p14:tracePt t="96227" x="1879600" y="4362450"/>
          <p14:tracePt t="96244" x="1866900" y="4311650"/>
          <p14:tracePt t="96260" x="1841500" y="4279900"/>
          <p14:tracePt t="96277" x="1816100" y="4248150"/>
          <p14:tracePt t="96293" x="1771650" y="4222750"/>
          <p14:tracePt t="96310" x="1733550" y="4197350"/>
          <p14:tracePt t="96327" x="1714500" y="4191000"/>
          <p14:tracePt t="96343" x="1676400" y="4165600"/>
          <p14:tracePt t="96360" x="1657350" y="4146550"/>
          <p14:tracePt t="96377" x="1631950" y="4133850"/>
          <p14:tracePt t="96394" x="1619250" y="4121150"/>
          <p14:tracePt t="96410" x="1612900" y="4114800"/>
          <p14:tracePt t="96427" x="1574800" y="4108450"/>
          <p14:tracePt t="96443" x="1524000" y="4089400"/>
          <p14:tracePt t="96460" x="1454150" y="4083050"/>
          <p14:tracePt t="96477" x="1377950" y="4076700"/>
          <p14:tracePt t="96494" x="1276350" y="4051300"/>
          <p14:tracePt t="96510" x="1168400" y="4044950"/>
          <p14:tracePt t="96527" x="1060450" y="4019550"/>
          <p14:tracePt t="96544" x="1003300" y="4019550"/>
          <p14:tracePt t="96562" x="965200" y="4013200"/>
          <p14:tracePt t="96577" x="920750" y="4013200"/>
          <p14:tracePt t="96594" x="889000" y="4013200"/>
          <p14:tracePt t="96611" x="844550" y="4019550"/>
          <p14:tracePt t="96627" x="812800" y="4044950"/>
          <p14:tracePt t="96644" x="774700" y="4076700"/>
          <p14:tracePt t="96660" x="762000" y="4089400"/>
          <p14:tracePt t="96677" x="736600" y="4114800"/>
          <p14:tracePt t="96694" x="730250" y="4121150"/>
          <p14:tracePt t="96710" x="717550" y="4140200"/>
          <p14:tracePt t="96727" x="711200" y="4146550"/>
          <p14:tracePt t="96744" x="692150" y="4159250"/>
          <p14:tracePt t="96754" x="685800" y="4178300"/>
          <p14:tracePt t="96761" x="679450" y="4184650"/>
          <p14:tracePt t="96777" x="666750" y="4197350"/>
          <p14:tracePt t="96794" x="660400" y="4216400"/>
          <p14:tracePt t="96812" x="654050" y="4241800"/>
          <p14:tracePt t="96828" x="654050" y="4286250"/>
          <p14:tracePt t="96844" x="654050" y="4324350"/>
          <p14:tracePt t="96860" x="654050" y="4337050"/>
          <p14:tracePt t="96877" x="654050" y="4343400"/>
          <p14:tracePt t="96894" x="654050" y="4368800"/>
          <p14:tracePt t="96911" x="666750" y="4375150"/>
          <p14:tracePt t="96927" x="685800" y="4394200"/>
          <p14:tracePt t="96944" x="704850" y="4413250"/>
          <p14:tracePt t="96961" x="736600" y="4425950"/>
          <p14:tracePt t="96977" x="768350" y="4451350"/>
          <p14:tracePt t="96994" x="800100" y="4470400"/>
          <p14:tracePt t="97011" x="831850" y="4483100"/>
          <p14:tracePt t="97027" x="857250" y="4489450"/>
          <p14:tracePt t="97044" x="882650" y="4489450"/>
          <p14:tracePt t="97061" x="901700" y="4495800"/>
          <p14:tracePt t="97077" x="927100" y="4495800"/>
          <p14:tracePt t="97094" x="965200" y="4502150"/>
          <p14:tracePt t="97111" x="1003300" y="4508500"/>
          <p14:tracePt t="97127" x="1073150" y="4514850"/>
          <p14:tracePt t="97144" x="1136650" y="4527550"/>
          <p14:tracePt t="97161" x="1193800" y="4527550"/>
          <p14:tracePt t="97178" x="1244600" y="4527550"/>
          <p14:tracePt t="97194" x="1270000" y="4527550"/>
          <p14:tracePt t="97211" x="1282700" y="4527550"/>
          <p14:tracePt t="97227" x="1301750" y="4527550"/>
          <p14:tracePt t="97244" x="1339850" y="4508500"/>
          <p14:tracePt t="97261" x="1346200" y="4502150"/>
          <p14:tracePt t="97278" x="1358900" y="4502150"/>
          <p14:tracePt t="97294" x="1384300" y="4495800"/>
          <p14:tracePt t="97311" x="1403350" y="4495800"/>
          <p14:tracePt t="97328" x="1422400" y="4483100"/>
          <p14:tracePt t="97344" x="1435100" y="4476750"/>
          <p14:tracePt t="97361" x="1447800" y="4476750"/>
          <p14:tracePt t="97378" x="1460500" y="4476750"/>
          <p14:tracePt t="97454" x="1466850" y="4476750"/>
          <p14:tracePt t="98144" x="1479550" y="4476750"/>
          <p14:tracePt t="98153" x="1504950" y="4476750"/>
          <p14:tracePt t="98162" x="1530350" y="4476750"/>
          <p14:tracePt t="98169" x="1549400" y="4476750"/>
          <p14:tracePt t="98185" x="1574800" y="4476750"/>
          <p14:tracePt t="98202" x="1600200" y="4476750"/>
          <p14:tracePt t="98219" x="1625600" y="4470400"/>
          <p14:tracePt t="98262" x="1644650" y="4464050"/>
          <p14:tracePt t="98278" x="1651000" y="4457700"/>
          <p14:tracePt t="98298" x="1651000" y="4451350"/>
          <p14:tracePt t="98325" x="1663700" y="4451350"/>
          <p14:tracePt t="98358" x="1670050" y="4445000"/>
          <p14:tracePt t="98381" x="1670050" y="4438650"/>
          <p14:tracePt t="99151" x="1676400" y="4432300"/>
          <p14:tracePt t="99182" x="1682750" y="4432300"/>
          <p14:tracePt t="99190" x="1689100" y="4432300"/>
          <p14:tracePt t="99222" x="1689100" y="4438650"/>
          <p14:tracePt t="99241" x="1689100" y="4451350"/>
          <p14:tracePt t="99255" x="1689100" y="4457700"/>
          <p14:tracePt t="99270" x="1689100" y="4470400"/>
          <p14:tracePt t="99281" x="1682750" y="4483100"/>
          <p14:tracePt t="99292" x="1670050" y="4489450"/>
          <p14:tracePt t="99309" x="1631950" y="4508500"/>
          <p14:tracePt t="99326" x="1581150" y="4540250"/>
          <p14:tracePt t="99342" x="1536700" y="4572000"/>
          <p14:tracePt t="99359" x="1473200" y="4622800"/>
          <p14:tracePt t="99376" x="1384300" y="4692650"/>
          <p14:tracePt t="99392" x="1276350" y="4768850"/>
          <p14:tracePt t="99409" x="1181100" y="4832350"/>
          <p14:tracePt t="99425" x="1123950" y="4883150"/>
          <p14:tracePt t="99442" x="1111250" y="4889500"/>
          <p14:tracePt t="99459" x="1098550" y="4902200"/>
          <p14:tracePt t="99632" x="1098550" y="4908550"/>
          <p14:tracePt t="99639" x="1098550" y="4921250"/>
          <p14:tracePt t="99654" x="1098550" y="4927600"/>
          <p14:tracePt t="99671" x="1098550" y="4933950"/>
          <p14:tracePt t="99686" x="1098550" y="4946650"/>
          <p14:tracePt t="99702" x="1098550" y="4953000"/>
          <p14:tracePt t="99713" x="1092200" y="4972050"/>
          <p14:tracePt t="99726" x="1066800" y="5003800"/>
          <p14:tracePt t="99742" x="1035050" y="5035550"/>
          <p14:tracePt t="99759" x="1016000" y="5054600"/>
          <p14:tracePt t="99776" x="996950" y="5073650"/>
          <p14:tracePt t="99897" x="990600" y="5073650"/>
          <p14:tracePt t="99913" x="984250" y="5073650"/>
          <p14:tracePt t="99939" x="977900" y="5073650"/>
          <p14:tracePt t="99946" x="971550" y="5073650"/>
          <p14:tracePt t="99959" x="952500" y="5067300"/>
          <p14:tracePt t="99976" x="927100" y="5060950"/>
          <p14:tracePt t="99992" x="901700" y="5048250"/>
          <p14:tracePt t="100009" x="882650" y="5041900"/>
          <p14:tracePt t="100026" x="876300" y="5035550"/>
          <p14:tracePt t="100043" x="857250" y="5035550"/>
          <p14:tracePt t="100059" x="831850" y="5035550"/>
          <p14:tracePt t="100093" x="819150" y="5041900"/>
          <p14:tracePt t="100109" x="812800" y="5041900"/>
          <p14:tracePt t="100234" x="800100" y="5041900"/>
          <p14:tracePt t="100242" x="793750" y="5041900"/>
          <p14:tracePt t="100251" x="787400" y="5041900"/>
          <p14:tracePt t="100259" x="774700" y="5041900"/>
          <p14:tracePt t="100276" x="755650" y="5041900"/>
          <p14:tracePt t="100294" x="711200" y="5035550"/>
          <p14:tracePt t="100309" x="698500" y="5029200"/>
          <p14:tracePt t="100719" x="679450" y="5029200"/>
          <p14:tracePt t="100767" x="666750" y="5035550"/>
          <p14:tracePt t="100785" x="660400" y="5035550"/>
          <p14:tracePt t="100791" x="654050" y="5041900"/>
          <p14:tracePt t="100802" x="641350" y="5048250"/>
          <p14:tracePt t="100810" x="635000" y="5048250"/>
          <p14:tracePt t="100826" x="622300" y="5048250"/>
          <p14:tracePt t="100903" x="609600" y="5048250"/>
          <p14:tracePt t="100913" x="609600" y="5054600"/>
          <p14:tracePt t="100931" x="603250" y="5060950"/>
          <p14:tracePt t="101201" x="622300" y="5060950"/>
          <p14:tracePt t="101207" x="635000" y="5060950"/>
          <p14:tracePt t="101216" x="654050" y="5060950"/>
          <p14:tracePt t="101226" x="679450" y="5060950"/>
          <p14:tracePt t="101243" x="730250" y="5054600"/>
          <p14:tracePt t="101250" x="755650" y="5048250"/>
          <p14:tracePt t="101260" x="787400" y="5048250"/>
          <p14:tracePt t="101276" x="863600" y="5029200"/>
          <p14:tracePt t="101293" x="908050" y="5029200"/>
          <p14:tracePt t="101310" x="920750" y="5029200"/>
          <p14:tracePt t="101616" x="933450" y="5029200"/>
          <p14:tracePt t="101631" x="946150" y="5029200"/>
          <p14:tracePt t="101641" x="971550" y="5029200"/>
          <p14:tracePt t="101647" x="990600" y="5029200"/>
          <p14:tracePt t="101659" x="1022350" y="5029200"/>
          <p14:tracePt t="101673" x="1079500" y="5029200"/>
          <p14:tracePt t="101689" x="1143000" y="5029200"/>
          <p14:tracePt t="101706" x="1187450" y="5029200"/>
          <p14:tracePt t="101723" x="1219200" y="5029200"/>
          <p14:tracePt t="101739" x="1231900" y="5029200"/>
          <p14:tracePt t="101756" x="1238250" y="5029200"/>
          <p14:tracePt t="101773" x="1244600" y="5029200"/>
          <p14:tracePt t="101794" x="1250950" y="5029200"/>
          <p14:tracePt t="101811" x="1257300" y="5029200"/>
          <p14:tracePt t="101823" x="1282700" y="5029200"/>
          <p14:tracePt t="101839" x="1327150" y="5029200"/>
          <p14:tracePt t="101856" x="1409700" y="5029200"/>
          <p14:tracePt t="101873" x="1485900" y="5029200"/>
          <p14:tracePt t="101889" x="1543050" y="5022850"/>
          <p14:tracePt t="101906" x="1593850" y="5010150"/>
          <p14:tracePt t="101923" x="1631950" y="5003800"/>
          <p14:tracePt t="101940" x="1676400" y="5003800"/>
          <p14:tracePt t="101956" x="1720850" y="5003800"/>
          <p14:tracePt t="101973" x="1797050" y="5003800"/>
          <p14:tracePt t="101990" x="1879600" y="5003800"/>
          <p14:tracePt t="102006" x="2051050" y="5003800"/>
          <p14:tracePt t="102023" x="2152650" y="5003800"/>
          <p14:tracePt t="102040" x="2235200" y="5003800"/>
          <p14:tracePt t="102056" x="2311400" y="5003800"/>
          <p14:tracePt t="102073" x="2400300" y="5003800"/>
          <p14:tracePt t="102089" x="2514600" y="5003800"/>
          <p14:tracePt t="102106" x="2628900" y="5003800"/>
          <p14:tracePt t="102124" x="2749550" y="5003800"/>
          <p14:tracePt t="102140" x="2863850" y="5003800"/>
          <p14:tracePt t="102156" x="2959100" y="5003800"/>
          <p14:tracePt t="102174" x="3067050" y="5003800"/>
          <p14:tracePt t="102191" x="3219450" y="5003800"/>
          <p14:tracePt t="102206" x="3346450" y="5003800"/>
          <p14:tracePt t="102223" x="3473450" y="5003800"/>
          <p14:tracePt t="102240" x="3600450" y="5003800"/>
          <p14:tracePt t="102257" x="3721100" y="5003800"/>
          <p14:tracePt t="102273" x="3835400" y="5003800"/>
          <p14:tracePt t="102290" x="3975100" y="5003800"/>
          <p14:tracePt t="102307" x="4070350" y="5003800"/>
          <p14:tracePt t="102323" x="4184650" y="5003800"/>
          <p14:tracePt t="102340" x="4292600" y="5003800"/>
          <p14:tracePt t="102357" x="4387850" y="5003800"/>
          <p14:tracePt t="102376" x="4540250" y="5003800"/>
          <p14:tracePt t="102390" x="4635500" y="5003800"/>
          <p14:tracePt t="102407" x="4743450" y="5003800"/>
          <p14:tracePt t="102423" x="4851400" y="5003800"/>
          <p14:tracePt t="102440" x="4965700" y="5003800"/>
          <p14:tracePt t="102457" x="5054600" y="5003800"/>
          <p14:tracePt t="102473" x="5137150" y="5003800"/>
          <p14:tracePt t="102490" x="5207000" y="5003800"/>
          <p14:tracePt t="102507" x="5270500" y="5003800"/>
          <p14:tracePt t="102524" x="5334000" y="5003800"/>
          <p14:tracePt t="102540" x="5384800" y="5003800"/>
          <p14:tracePt t="102558" x="5441950" y="4997450"/>
          <p14:tracePt t="102574" x="5499100" y="4991100"/>
          <p14:tracePt t="102590" x="5588000" y="4965700"/>
          <p14:tracePt t="102607" x="5638800" y="4959350"/>
          <p14:tracePt t="102623" x="5708650" y="4953000"/>
          <p14:tracePt t="102640" x="5784850" y="4933950"/>
          <p14:tracePt t="102657" x="5842000" y="4927600"/>
          <p14:tracePt t="102673" x="5930900" y="4921250"/>
          <p14:tracePt t="102690" x="6000750" y="4914900"/>
          <p14:tracePt t="102707" x="6083300" y="4895850"/>
          <p14:tracePt t="102724" x="6184900" y="4883150"/>
          <p14:tracePt t="102740" x="6273800" y="4876800"/>
          <p14:tracePt t="102747" x="6305550" y="4876800"/>
          <p14:tracePt t="102757" x="6356350" y="4876800"/>
          <p14:tracePt t="102776" x="6515100" y="4851400"/>
          <p14:tracePt t="102790" x="6623050" y="4832350"/>
          <p14:tracePt t="102807" x="6724650" y="4813300"/>
          <p14:tracePt t="102824" x="6807200" y="4813300"/>
          <p14:tracePt t="102840" x="6877050" y="4806950"/>
          <p14:tracePt t="102857" x="6940550" y="4806950"/>
          <p14:tracePt t="102874" x="7010400" y="4806950"/>
          <p14:tracePt t="102891" x="7067550" y="4806950"/>
          <p14:tracePt t="102907" x="7131050" y="4806950"/>
          <p14:tracePt t="102924" x="7188200" y="4806950"/>
          <p14:tracePt t="102941" x="7251700" y="4806950"/>
          <p14:tracePt t="102957" x="7340600" y="4806950"/>
          <p14:tracePt t="102974" x="7423150" y="4806950"/>
          <p14:tracePt t="102990" x="7556500" y="4806950"/>
          <p14:tracePt t="103007" x="7651750" y="4806950"/>
          <p14:tracePt t="103024" x="7715250" y="4806950"/>
          <p14:tracePt t="103041" x="7772400" y="4806950"/>
          <p14:tracePt t="103057" x="7835900" y="4806950"/>
          <p14:tracePt t="103074" x="7899400" y="4806950"/>
          <p14:tracePt t="103091" x="7950200" y="4806950"/>
          <p14:tracePt t="103107" x="8032750" y="4800600"/>
          <p14:tracePt t="103124" x="8121650" y="4800600"/>
          <p14:tracePt t="103141" x="8235950" y="4800600"/>
          <p14:tracePt t="103157" x="8356600" y="4800600"/>
          <p14:tracePt t="103176" x="8547100" y="4800600"/>
          <p14:tracePt t="103191" x="8648700" y="4800600"/>
          <p14:tracePt t="103207" x="8750300" y="4800600"/>
          <p14:tracePt t="103224" x="8851900" y="4800600"/>
          <p14:tracePt t="103241" x="8928100" y="4800600"/>
          <p14:tracePt t="103257" x="8997950" y="4800600"/>
          <p14:tracePt t="103274" x="9048750" y="4781550"/>
          <p14:tracePt t="103291" x="9074150" y="4781550"/>
          <p14:tracePt t="103307" x="9093200" y="4781550"/>
          <p14:tracePt t="103324" x="9105900" y="4775200"/>
          <p14:tracePt t="103341" x="9124950" y="4775200"/>
          <p14:tracePt t="103358" x="9144000" y="4775200"/>
          <p14:tracePt t="103376" x="9201150" y="4775200"/>
          <p14:tracePt t="103391" x="9239250" y="4775200"/>
          <p14:tracePt t="103407" x="9290050" y="4775200"/>
          <p14:tracePt t="103424" x="9315450" y="4775200"/>
          <p14:tracePt t="103441" x="9328150" y="4775200"/>
          <p14:tracePt t="103457" x="9340850" y="4775200"/>
          <p14:tracePt t="103699" x="9334500" y="4775200"/>
          <p14:tracePt t="104204" x="9328150" y="4781550"/>
          <p14:tracePt t="104212" x="9334500" y="4787900"/>
          <p14:tracePt t="104221" x="9359900" y="4806950"/>
          <p14:tracePt t="104229" x="9359900" y="4813300"/>
          <p14:tracePt t="104246" x="9391650" y="4826000"/>
          <p14:tracePt t="104263" x="9404350" y="4832350"/>
          <p14:tracePt t="104280" x="9436100" y="4838700"/>
          <p14:tracePt t="104826" x="9429750" y="4851400"/>
          <p14:tracePt t="104832" x="9410700" y="4851400"/>
          <p14:tracePt t="104840" x="9391650" y="4864100"/>
          <p14:tracePt t="104849" x="9372600" y="4870450"/>
          <p14:tracePt t="104866" x="9296400" y="4908550"/>
          <p14:tracePt t="104883" x="9251950" y="4914900"/>
          <p14:tracePt t="104900" x="9175750" y="4933950"/>
          <p14:tracePt t="104916" x="9105900" y="4953000"/>
          <p14:tracePt t="104933" x="9055100" y="4965700"/>
          <p14:tracePt t="104950" x="9029700" y="4978400"/>
          <p14:tracePt t="104966" x="9004300" y="4984750"/>
          <p14:tracePt t="104983" x="8985250" y="4984750"/>
          <p14:tracePt t="105016" x="8985250" y="4991100"/>
          <p14:tracePt t="114007" x="8978900" y="4991100"/>
          <p14:tracePt t="114015" x="8947150" y="4997450"/>
          <p14:tracePt t="114021" x="8883650" y="5010150"/>
          <p14:tracePt t="114032" x="8826500" y="5029200"/>
          <p14:tracePt t="114049" x="8801100" y="5048250"/>
          <p14:tracePt t="114065" x="8769350" y="5073650"/>
          <p14:tracePt t="114082" x="8750300" y="5092700"/>
          <p14:tracePt t="114099" x="8743950" y="5099050"/>
          <p14:tracePt t="114115" x="8737600" y="5105400"/>
          <p14:tracePt t="114132" x="8737600" y="5118100"/>
          <p14:tracePt t="114165" x="8731250" y="5118100"/>
          <p14:tracePt t="114198" x="8724900" y="5124450"/>
          <p14:tracePt t="114213" x="8724900" y="5130800"/>
          <p14:tracePt t="114238" x="8724900" y="5137150"/>
          <p14:tracePt t="114263" x="8724900" y="5143500"/>
          <p14:tracePt t="115582" x="8718550" y="5156200"/>
          <p14:tracePt t="115622" x="8718550" y="5162550"/>
          <p14:tracePt t="115639" x="8712200" y="5175250"/>
          <p14:tracePt t="115747" x="8699500" y="5181600"/>
          <p14:tracePt t="115766" x="8693150" y="5181600"/>
          <p14:tracePt t="115775" x="8680450" y="5187950"/>
          <p14:tracePt t="115790" x="8661400" y="5200650"/>
          <p14:tracePt t="115798" x="8636000" y="5207000"/>
          <p14:tracePt t="115807" x="8610600" y="5213350"/>
          <p14:tracePt t="115824" x="8534400" y="5226050"/>
          <p14:tracePt t="115840" x="8420100" y="5226050"/>
          <p14:tracePt t="115857" x="8293100" y="5226050"/>
          <p14:tracePt t="115873" x="8153400" y="5226050"/>
          <p14:tracePt t="115890" x="8032750" y="5219700"/>
          <p14:tracePt t="115907" x="7956550" y="5200650"/>
          <p14:tracePt t="115924" x="7886700" y="5194300"/>
          <p14:tracePt t="115943" x="7734300" y="5175250"/>
          <p14:tracePt t="115957" x="7626350" y="5156200"/>
          <p14:tracePt t="115974" x="7512050" y="5143500"/>
          <p14:tracePt t="115990" x="7423150" y="5124450"/>
          <p14:tracePt t="116007" x="7346950" y="5105400"/>
          <p14:tracePt t="116023" x="7289800" y="5092700"/>
          <p14:tracePt t="116040" x="7188200" y="5060950"/>
          <p14:tracePt t="116057" x="7054850" y="5016500"/>
          <p14:tracePt t="116073" x="6908800" y="4965700"/>
          <p14:tracePt t="116090" x="6743700" y="4889500"/>
          <p14:tracePt t="116107" x="6534150" y="4806950"/>
          <p14:tracePt t="116125" x="6330950" y="4743450"/>
          <p14:tracePt t="116141" x="6026150" y="4660900"/>
          <p14:tracePt t="116157" x="5835650" y="4610100"/>
          <p14:tracePt t="116174" x="5715000" y="4584700"/>
          <p14:tracePt t="116190" x="5632450" y="4578350"/>
          <p14:tracePt t="116207" x="5581650" y="4572000"/>
          <p14:tracePt t="116224" x="5530850" y="4572000"/>
          <p14:tracePt t="116241" x="5511800" y="4572000"/>
          <p14:tracePt t="116257" x="5505450" y="4565650"/>
          <p14:tracePt t="116334" x="5505450" y="4559300"/>
          <p14:tracePt t="116350" x="5505450" y="4552950"/>
          <p14:tracePt t="116364" x="5505450" y="4546600"/>
          <p14:tracePt t="116366" x="5505450" y="4540250"/>
          <p14:tracePt t="116374" x="5524500" y="4533900"/>
          <p14:tracePt t="116391" x="5556250" y="4527550"/>
          <p14:tracePt t="116407" x="5600700" y="4546600"/>
          <p14:tracePt t="116424" x="5683250" y="4641850"/>
          <p14:tracePt t="116441" x="5721350" y="4737100"/>
          <p14:tracePt t="116458" x="5727700" y="4832350"/>
          <p14:tracePt t="116474" x="5759450" y="4889500"/>
          <p14:tracePt t="116888" x="5753100" y="4889500"/>
          <p14:tracePt t="116894" x="5753100" y="4883150"/>
          <p14:tracePt t="116905" x="5753100" y="4876800"/>
          <p14:tracePt t="116915" x="5734050" y="4864100"/>
          <p14:tracePt t="116934" x="5664200" y="4826000"/>
          <p14:tracePt t="116950" x="5492750" y="4800600"/>
          <p14:tracePt t="116965" x="5219700" y="4756150"/>
          <p14:tracePt t="116982" x="5016500" y="4711700"/>
          <p14:tracePt t="116999" x="4787900" y="4629150"/>
          <p14:tracePt t="117016" x="4552950" y="4527550"/>
          <p14:tracePt t="117032" x="4273550" y="4362450"/>
          <p14:tracePt t="117049" x="4044950" y="4222750"/>
          <p14:tracePt t="117065" x="3892550" y="4121150"/>
          <p14:tracePt t="117082" x="3765550" y="4025900"/>
          <p14:tracePt t="117099" x="3670300" y="3962400"/>
          <p14:tracePt t="117115" x="3632200" y="3898900"/>
          <p14:tracePt t="117132" x="3606800" y="3835400"/>
          <p14:tracePt t="117150" x="3587750" y="3721100"/>
          <p14:tracePt t="117168" x="3587750" y="3619500"/>
          <p14:tracePt t="117182" x="3600450" y="3486150"/>
          <p14:tracePt t="117200" x="3657600" y="3365500"/>
          <p14:tracePt t="117216" x="3727450" y="3219450"/>
          <p14:tracePt t="117232" x="3765550" y="3073400"/>
          <p14:tracePt t="117249" x="3822700" y="2959100"/>
          <p14:tracePt t="117256" x="3848100" y="2927350"/>
          <p14:tracePt t="117265" x="3879850" y="2876550"/>
          <p14:tracePt t="117283" x="3943350" y="2794000"/>
          <p14:tracePt t="117299" x="4006850" y="2724150"/>
          <p14:tracePt t="117316" x="4121150" y="2667000"/>
          <p14:tracePt t="117334" x="4229100" y="2616200"/>
          <p14:tracePt t="117350" x="4438650" y="2552700"/>
          <p14:tracePt t="117366" x="4584700" y="2533650"/>
          <p14:tracePt t="117382" x="4718050" y="2508250"/>
          <p14:tracePt t="117399" x="4826000" y="2501900"/>
          <p14:tracePt t="117416" x="4889500" y="2495550"/>
          <p14:tracePt t="117432" x="4946650" y="2495550"/>
          <p14:tracePt t="117449" x="4984750" y="2495550"/>
          <p14:tracePt t="117466" x="5010150" y="2495550"/>
          <p14:tracePt t="117482" x="5041900" y="2520950"/>
          <p14:tracePt t="117499" x="5086350" y="2571750"/>
          <p14:tracePt t="117516" x="5124450" y="2616200"/>
          <p14:tracePt t="117533" x="5156200" y="2654300"/>
          <p14:tracePt t="117549" x="5226050" y="2743200"/>
          <p14:tracePt t="117566" x="5257800" y="2800350"/>
          <p14:tracePt t="117582" x="5302250" y="2870200"/>
          <p14:tracePt t="117599" x="5340350" y="2946400"/>
          <p14:tracePt t="117616" x="5378450" y="3035300"/>
          <p14:tracePt t="117633" x="5403850" y="3149600"/>
          <p14:tracePt t="117649" x="5435600" y="3257550"/>
          <p14:tracePt t="117666" x="5467350" y="3378200"/>
          <p14:tracePt t="117683" x="5505450" y="3486150"/>
          <p14:tracePt t="117700" x="5530850" y="3562350"/>
          <p14:tracePt t="117716" x="5549900" y="3644900"/>
          <p14:tracePt t="117735" x="5568950" y="3721100"/>
          <p14:tracePt t="117750" x="5568950" y="3765550"/>
          <p14:tracePt t="117759" x="5568950" y="3784600"/>
          <p14:tracePt t="117766" x="5568950" y="3803650"/>
          <p14:tracePt t="117783" x="5568950" y="3835400"/>
          <p14:tracePt t="117799" x="5568950" y="3873500"/>
          <p14:tracePt t="117816" x="5556250" y="3924300"/>
          <p14:tracePt t="117833" x="5537200" y="3981450"/>
          <p14:tracePt t="117849" x="5518150" y="4032250"/>
          <p14:tracePt t="117866" x="5492750" y="4095750"/>
          <p14:tracePt t="117883" x="5467350" y="4152900"/>
          <p14:tracePt t="117899" x="5429250" y="4203700"/>
          <p14:tracePt t="117917" x="5397500" y="4254500"/>
          <p14:tracePt t="117934" x="5353050" y="4318000"/>
          <p14:tracePt t="117950" x="5308600" y="4375150"/>
          <p14:tracePt t="117966" x="5270500" y="4419600"/>
          <p14:tracePt t="117983" x="5238750" y="4445000"/>
          <p14:tracePt t="117999" x="5207000" y="4476750"/>
          <p14:tracePt t="118016" x="5181600" y="4508500"/>
          <p14:tracePt t="118033" x="5149850" y="4521200"/>
          <p14:tracePt t="118049" x="5124450" y="4540250"/>
          <p14:tracePt t="118066" x="5080000" y="4565650"/>
          <p14:tracePt t="118083" x="5041900" y="4584700"/>
          <p14:tracePt t="118100" x="4997450" y="4610100"/>
          <p14:tracePt t="118116" x="4978400" y="4616450"/>
          <p14:tracePt t="118133" x="4965700" y="4635500"/>
          <p14:tracePt t="118150" x="4933950" y="4654550"/>
          <p14:tracePt t="118167" x="4908550" y="4673600"/>
          <p14:tracePt t="118183" x="4864100" y="4699000"/>
          <p14:tracePt t="118200" x="4800600" y="4730750"/>
          <p14:tracePt t="118216" x="4718050" y="4787900"/>
          <p14:tracePt t="118233" x="4667250" y="4819650"/>
          <p14:tracePt t="118250" x="4616450" y="4845050"/>
          <p14:tracePt t="118258" x="4603750" y="4857750"/>
          <p14:tracePt t="118266" x="4591050" y="4857750"/>
          <p14:tracePt t="118283" x="4572000" y="4864100"/>
          <p14:tracePt t="118316" x="4559300" y="4876800"/>
          <p14:tracePt t="118546" x="4559300" y="4857750"/>
          <p14:tracePt t="118554" x="4559300" y="4838700"/>
          <p14:tracePt t="118567" x="4559300" y="4800600"/>
          <p14:tracePt t="118583" x="4559300" y="4775200"/>
          <p14:tracePt t="118600" x="4559300" y="4737100"/>
          <p14:tracePt t="118617" x="4552950" y="4679950"/>
          <p14:tracePt t="118634" x="4533900" y="4622800"/>
          <p14:tracePt t="118650" x="4533900" y="4546600"/>
          <p14:tracePt t="118667" x="4533900" y="4489450"/>
          <p14:tracePt t="118684" x="4533900" y="4438650"/>
          <p14:tracePt t="118700" x="4533900" y="4375150"/>
          <p14:tracePt t="118718" x="4533900" y="4286250"/>
          <p14:tracePt t="118734" x="4591050" y="4108450"/>
          <p14:tracePt t="118750" x="4622800" y="3975100"/>
          <p14:tracePt t="118767" x="4648200" y="3848100"/>
          <p14:tracePt t="118784" x="4660900" y="3727450"/>
          <p14:tracePt t="118800" x="4667250" y="3651250"/>
          <p14:tracePt t="118817" x="4692650" y="3568700"/>
          <p14:tracePt t="118833" x="4737100" y="3473450"/>
          <p14:tracePt t="118850" x="4813300" y="3352800"/>
          <p14:tracePt t="118867" x="4921250" y="3194050"/>
          <p14:tracePt t="118884" x="4984750" y="3060700"/>
          <p14:tracePt t="118900" x="5054600" y="2940050"/>
          <p14:tracePt t="118917" x="5099050" y="2857500"/>
          <p14:tracePt t="118934" x="5130800" y="2787650"/>
          <p14:tracePt t="118950" x="5137150" y="2762250"/>
          <p14:tracePt t="118967" x="5143500" y="2749550"/>
          <p14:tracePt t="118984" x="5156200" y="2736850"/>
          <p14:tracePt t="119000" x="5168900" y="2730500"/>
          <p14:tracePt t="119017" x="5232400" y="2730500"/>
          <p14:tracePt t="119034" x="5334000" y="2730500"/>
          <p14:tracePt t="119050" x="5454650" y="2730500"/>
          <p14:tracePt t="119067" x="5530850" y="2730500"/>
          <p14:tracePt t="119084" x="5594350" y="2730500"/>
          <p14:tracePt t="119101" x="5657850" y="2730500"/>
          <p14:tracePt t="119117" x="5727700" y="2730500"/>
          <p14:tracePt t="119134" x="5765800" y="2730500"/>
          <p14:tracePt t="119150" x="5810250" y="2730500"/>
          <p14:tracePt t="119167" x="5829300" y="2730500"/>
          <p14:tracePt t="119184" x="5848350" y="2730500"/>
          <p14:tracePt t="119200" x="5854700" y="2730500"/>
          <p14:tracePt t="119217" x="5861050" y="2730500"/>
          <p14:tracePt t="119777" x="5822950" y="2730500"/>
          <p14:tracePt t="119785" x="5727700" y="2730500"/>
          <p14:tracePt t="119792" x="5530850" y="2711450"/>
          <p14:tracePt t="119801" x="5264150" y="2679700"/>
          <p14:tracePt t="119818" x="4838700" y="2635250"/>
          <p14:tracePt t="119834" x="4483100" y="2578100"/>
          <p14:tracePt t="119851" x="4305300" y="2559050"/>
          <p14:tracePt t="119867" x="4133850" y="2559050"/>
          <p14:tracePt t="119884" x="4019550" y="2559050"/>
          <p14:tracePt t="119901" x="3917950" y="2533650"/>
          <p14:tracePt t="119918" x="3892550" y="2533650"/>
          <p14:tracePt t="119935" x="3879850" y="2533650"/>
          <p14:tracePt t="119977" x="3873500" y="2540000"/>
          <p14:tracePt t="119984" x="3867150" y="2540000"/>
          <p14:tracePt t="120019" x="3860800" y="2540000"/>
          <p14:tracePt t="120072" x="3835400" y="2540000"/>
          <p14:tracePt t="120092" x="3810000" y="2540000"/>
          <p14:tracePt t="120095" x="3797300" y="2540000"/>
          <p14:tracePt t="120107" x="3759200" y="2533650"/>
          <p14:tracePt t="120118" x="3714750" y="2527300"/>
          <p14:tracePt t="120135" x="3644900" y="2501900"/>
          <p14:tracePt t="120151" x="3530600" y="2463800"/>
          <p14:tracePt t="120168" x="3390900" y="2432050"/>
          <p14:tracePt t="120185" x="3238500" y="2406650"/>
          <p14:tracePt t="120202" x="3086100" y="2368550"/>
          <p14:tracePt t="120218" x="2978150" y="2362200"/>
          <p14:tracePt t="120235" x="2927350" y="2355850"/>
          <p14:tracePt t="120252" x="2908300" y="2343150"/>
          <p14:tracePt t="120260" x="2901950" y="2343150"/>
          <p14:tracePt t="120354" x="2895600" y="2343150"/>
          <p14:tracePt t="120368" x="2889250" y="2336800"/>
          <p14:tracePt t="120376" x="2876550" y="2336800"/>
          <p14:tracePt t="120389" x="2876550" y="2330450"/>
          <p14:tracePt t="120402" x="2857500" y="2330450"/>
          <p14:tracePt t="120418" x="2794000" y="2317750"/>
          <p14:tracePt t="120435" x="2717800" y="2311400"/>
          <p14:tracePt t="120451" x="2609850" y="2279650"/>
          <p14:tracePt t="120468" x="2514600" y="2254250"/>
          <p14:tracePt t="120485" x="2457450" y="2235200"/>
          <p14:tracePt t="120502" x="2419350" y="2222500"/>
          <p14:tracePt t="120519" x="2362200" y="2209800"/>
          <p14:tracePt t="120535" x="2165350" y="2127250"/>
          <p14:tracePt t="120552" x="2019300" y="2076450"/>
          <p14:tracePt t="120568" x="1917700" y="2038350"/>
          <p14:tracePt t="120585" x="1879600" y="2025650"/>
          <p14:tracePt t="120601" x="1873250" y="2025650"/>
          <p14:tracePt t="120715" x="1866900" y="2019300"/>
          <p14:tracePt t="120732" x="1860550" y="2012950"/>
          <p14:tracePt t="120743" x="1854200" y="2012950"/>
          <p14:tracePt t="120752" x="1841500" y="2012950"/>
          <p14:tracePt t="120768" x="1822450" y="2006600"/>
          <p14:tracePt t="120785" x="1809750" y="2000250"/>
          <p14:tracePt t="120802" x="1803400" y="2000250"/>
          <p14:tracePt t="120819" x="1790700" y="2000250"/>
          <p14:tracePt t="120835" x="1784350" y="2000250"/>
          <p14:tracePt t="120875" x="1778000" y="2000250"/>
          <p14:tracePt t="120891" x="1765300" y="2000250"/>
          <p14:tracePt t="120902" x="1752600" y="1987550"/>
          <p14:tracePt t="120918" x="1720850" y="1974850"/>
          <p14:tracePt t="120935" x="1708150" y="1974850"/>
          <p14:tracePt t="120952" x="1695450" y="1974850"/>
          <p14:tracePt t="120985" x="1689100" y="1974850"/>
          <p14:tracePt t="121451" x="1714500" y="1974850"/>
          <p14:tracePt t="121459" x="1739900" y="1974850"/>
          <p14:tracePt t="121466" x="1778000" y="1974850"/>
          <p14:tracePt t="121476" x="1822450" y="1974850"/>
          <p14:tracePt t="121492" x="1987550" y="2000250"/>
          <p14:tracePt t="121509" x="2190750" y="2044700"/>
          <p14:tracePt t="121526" x="2457450" y="2120900"/>
          <p14:tracePt t="121543" x="2781300" y="2216150"/>
          <p14:tracePt t="121559" x="3327400" y="2381250"/>
          <p14:tracePt t="121576" x="3778250" y="2508250"/>
          <p14:tracePt t="121593" x="4235450" y="2635250"/>
          <p14:tracePt t="121609" x="4610100" y="2711450"/>
          <p14:tracePt t="121626" x="4845050" y="2755900"/>
          <p14:tracePt t="121642" x="4984750" y="2781300"/>
          <p14:tracePt t="121659" x="5092700" y="2794000"/>
          <p14:tracePt t="121676" x="5149850" y="2800350"/>
          <p14:tracePt t="121693" x="5162550" y="2800350"/>
          <p14:tracePt t="121737" x="5175250" y="2800350"/>
          <p14:tracePt t="121779" x="5181600" y="2800350"/>
          <p14:tracePt t="121921" x="5181600" y="2806700"/>
          <p14:tracePt t="121936" x="5181600" y="2813050"/>
          <p14:tracePt t="121952" x="5181600" y="2819400"/>
          <p14:tracePt t="121961" x="5181600" y="2832100"/>
          <p14:tracePt t="121979" x="5181600" y="2857500"/>
          <p14:tracePt t="121985" x="5181600" y="2863850"/>
          <p14:tracePt t="121993" x="5175250" y="2895600"/>
          <p14:tracePt t="122010" x="5149850" y="2971800"/>
          <p14:tracePt t="122026" x="5099050" y="3086100"/>
          <p14:tracePt t="122043" x="5060950" y="3175000"/>
          <p14:tracePt t="122060" x="5010150" y="3282950"/>
          <p14:tracePt t="122076" x="4991100" y="3340100"/>
          <p14:tracePt t="122093" x="4978400" y="3384550"/>
          <p14:tracePt t="122110" x="4953000" y="3422650"/>
          <p14:tracePt t="122126" x="4933950" y="3479800"/>
          <p14:tracePt t="122143" x="4921250" y="3505200"/>
          <p14:tracePt t="122160" x="4895850" y="3549650"/>
          <p14:tracePt t="122177" x="4889500" y="3581400"/>
          <p14:tracePt t="122193" x="4883150" y="3587750"/>
          <p14:tracePt t="122210" x="4876800" y="3600450"/>
          <p14:tracePt t="122226" x="4864100" y="3613150"/>
          <p14:tracePt t="122243" x="4851400" y="3619500"/>
          <p14:tracePt t="122249" x="4838700" y="3619500"/>
          <p14:tracePt t="122260" x="4826000" y="3632200"/>
          <p14:tracePt t="122276" x="4800600" y="3638550"/>
          <p14:tracePt t="122293" x="4768850" y="3644900"/>
          <p14:tracePt t="122310" x="4699000" y="3670300"/>
          <p14:tracePt t="122327" x="4578350" y="3708400"/>
          <p14:tracePt t="122343" x="4368800" y="3771900"/>
          <p14:tracePt t="122360" x="4286250" y="3810000"/>
          <p14:tracePt t="122376" x="4216400" y="3848100"/>
          <p14:tracePt t="122393" x="4184650" y="3873500"/>
          <p14:tracePt t="122427" x="4178300" y="3879850"/>
          <p14:tracePt t="122538" x="4171950" y="3879850"/>
          <p14:tracePt t="122547" x="4165600" y="3886200"/>
          <p14:tracePt t="122553" x="4165600" y="3892550"/>
          <p14:tracePt t="122568" x="4159250" y="3892550"/>
          <p14:tracePt t="123171" x="4165600" y="3892550"/>
          <p14:tracePt t="123179" x="4203700" y="3892550"/>
          <p14:tracePt t="123189" x="4235450" y="3898900"/>
          <p14:tracePt t="123196" x="4292600" y="3898900"/>
          <p14:tracePt t="123213" x="4381500" y="3924300"/>
          <p14:tracePt t="123229" x="4483100" y="3937000"/>
          <p14:tracePt t="123246" x="4572000" y="3956050"/>
          <p14:tracePt t="123254" x="4591050" y="3956050"/>
          <p14:tracePt t="123262" x="4616450" y="3962400"/>
          <p14:tracePt t="123279" x="4622800" y="3962400"/>
          <p14:tracePt t="124002" x="4641850" y="3962400"/>
          <p14:tracePt t="124011" x="4686300" y="3956050"/>
          <p14:tracePt t="124017" x="4762500" y="3943350"/>
          <p14:tracePt t="124027" x="4838700" y="3937000"/>
          <p14:tracePt t="124042" x="4991100" y="3892550"/>
          <p14:tracePt t="124059" x="5105400" y="3854450"/>
          <p14:tracePt t="124075" x="5219700" y="3790950"/>
          <p14:tracePt t="124092" x="5302250" y="3740150"/>
          <p14:tracePt t="124109" x="5353050" y="3702050"/>
          <p14:tracePt t="124126" x="5391150" y="3670300"/>
          <p14:tracePt t="124142" x="5410200" y="3644900"/>
          <p14:tracePt t="124159" x="5435600" y="3606800"/>
          <p14:tracePt t="124176" x="5448300" y="3581400"/>
          <p14:tracePt t="124192" x="5461000" y="3549650"/>
          <p14:tracePt t="124209" x="5480050" y="3505200"/>
          <p14:tracePt t="124225" x="5492750" y="3473450"/>
          <p14:tracePt t="124242" x="5505450" y="3448050"/>
          <p14:tracePt t="124259" x="5524500" y="3384550"/>
          <p14:tracePt t="124276" x="5524500" y="3333750"/>
          <p14:tracePt t="124292" x="5524500" y="3263900"/>
          <p14:tracePt t="124309" x="5524500" y="3200400"/>
          <p14:tracePt t="124325" x="5505450" y="3117850"/>
          <p14:tracePt t="124342" x="5461000" y="3028950"/>
          <p14:tracePt t="124359" x="5346700" y="2901950"/>
          <p14:tracePt t="124377" x="5181600" y="2781300"/>
          <p14:tracePt t="124393" x="4984750" y="2673350"/>
          <p14:tracePt t="124409" x="4940300" y="2647950"/>
          <p14:tracePt t="124425" x="4927600" y="2635250"/>
          <p14:tracePt t="124676" x="4921250" y="2628900"/>
          <p14:tracePt t="124690" x="4914900" y="2622550"/>
          <p14:tracePt t="124722" x="4914900" y="2616200"/>
          <p14:tracePt t="124730" x="4914900" y="2609850"/>
          <p14:tracePt t="124756" x="4914900" y="2603500"/>
          <p14:tracePt t="124773" x="4927600" y="2590800"/>
          <p14:tracePt t="124777" x="4933950" y="2590800"/>
          <p14:tracePt t="124788" x="4940300" y="2584450"/>
          <p14:tracePt t="124800" x="4959350" y="2584450"/>
          <p14:tracePt t="124817" x="5029200" y="2559050"/>
          <p14:tracePt t="124834" x="5086350" y="2540000"/>
          <p14:tracePt t="124850" x="5130800" y="2520950"/>
          <p14:tracePt t="124867" x="5194300" y="2508250"/>
          <p14:tracePt t="124884" x="5251450" y="2489200"/>
          <p14:tracePt t="124900" x="5327650" y="2482850"/>
          <p14:tracePt t="124917" x="5435600" y="2476500"/>
          <p14:tracePt t="124934" x="5607050" y="2457450"/>
          <p14:tracePt t="124953" x="5829300" y="2457450"/>
          <p14:tracePt t="124967" x="6051550" y="2457450"/>
          <p14:tracePt t="124984" x="6242050" y="2451100"/>
          <p14:tracePt t="125000" x="6445250" y="2425700"/>
          <p14:tracePt t="125017" x="6534150" y="2413000"/>
          <p14:tracePt t="125034" x="6597650" y="2413000"/>
          <p14:tracePt t="125050" x="6673850" y="2413000"/>
          <p14:tracePt t="125067" x="6750050" y="2413000"/>
          <p14:tracePt t="125084" x="6845300" y="2413000"/>
          <p14:tracePt t="125101" x="6978650" y="2419350"/>
          <p14:tracePt t="125117" x="7156450" y="2425700"/>
          <p14:tracePt t="125134" x="7346950" y="2425700"/>
          <p14:tracePt t="125150" x="7537450" y="2425700"/>
          <p14:tracePt t="125167" x="7747000" y="2425700"/>
          <p14:tracePt t="125184" x="7975600" y="2425700"/>
          <p14:tracePt t="125202" x="8293100" y="2425700"/>
          <p14:tracePt t="125217" x="8470900" y="2425700"/>
          <p14:tracePt t="125234" x="8629650" y="2425700"/>
          <p14:tracePt t="125251" x="8769350" y="2425700"/>
          <p14:tracePt t="125268" x="8864600" y="2425700"/>
          <p14:tracePt t="125284" x="8940800" y="2425700"/>
          <p14:tracePt t="125301" x="8985250" y="2425700"/>
          <p14:tracePt t="125317" x="9023350" y="2425700"/>
          <p14:tracePt t="125334" x="9036050" y="2425700"/>
          <p14:tracePt t="125351" x="9042400" y="2425700"/>
          <p14:tracePt t="125859" x="9061450" y="2425700"/>
          <p14:tracePt t="125867" x="9074150" y="2425700"/>
          <p14:tracePt t="125876" x="9105900" y="2425700"/>
          <p14:tracePt t="125893" x="9271000" y="2438400"/>
          <p14:tracePt t="125910" x="9505950" y="2476500"/>
          <p14:tracePt t="125927" x="9791700" y="2514600"/>
          <p14:tracePt t="125944" x="10039350" y="2552700"/>
          <p14:tracePt t="125960" x="10210800" y="2559050"/>
          <p14:tracePt t="125977" x="10280650" y="2559050"/>
          <p14:tracePt t="126027" x="10287000" y="2559050"/>
          <p14:tracePt t="126365" x="10287000" y="2552700"/>
          <p14:tracePt t="126379" x="10280650" y="2546350"/>
          <p14:tracePt t="126403" x="10267950" y="2540000"/>
          <p14:tracePt t="126418" x="10261600" y="2540000"/>
          <p14:tracePt t="126429" x="10248900" y="2533650"/>
          <p14:tracePt t="126434" x="10229850" y="2527300"/>
          <p14:tracePt t="126446" x="10198100" y="2520950"/>
          <p14:tracePt t="126457" x="10128250" y="2482850"/>
          <p14:tracePt t="126473" x="10026650" y="2463800"/>
          <p14:tracePt t="126490" x="9906000" y="2419350"/>
          <p14:tracePt t="126507" x="9798050" y="2413000"/>
          <p14:tracePt t="126523" x="9683750" y="2381250"/>
          <p14:tracePt t="126540" x="9613900" y="2374900"/>
          <p14:tracePt t="126557" x="9575800" y="2368550"/>
          <p14:tracePt t="126723" x="9563100" y="2368550"/>
          <p14:tracePt t="126730" x="9556750" y="2368550"/>
          <p14:tracePt t="126740" x="9550400" y="2368550"/>
          <p14:tracePt t="126757" x="9499600" y="2368550"/>
          <p14:tracePt t="126774" x="9461500" y="2368550"/>
          <p14:tracePt t="126790" x="9404350" y="2381250"/>
          <p14:tracePt t="126807" x="9366250" y="2387600"/>
          <p14:tracePt t="126824" x="9321800" y="2387600"/>
          <p14:tracePt t="126840" x="9277350" y="2406650"/>
          <p14:tracePt t="126858" x="9188450" y="2413000"/>
          <p14:tracePt t="126873" x="9131300" y="2425700"/>
          <p14:tracePt t="126890" x="9086850" y="2444750"/>
          <p14:tracePt t="126907" x="9055100" y="2457450"/>
          <p14:tracePt t="126924" x="9042400" y="2457450"/>
          <p14:tracePt t="126940" x="9036050" y="2457450"/>
          <p14:tracePt t="126957" x="9029700" y="2463800"/>
          <p14:tracePt t="127164" x="9029700" y="2470150"/>
          <p14:tracePt t="127172" x="9042400" y="2470150"/>
          <p14:tracePt t="127178" x="9086850" y="2470150"/>
          <p14:tracePt t="127187" x="9150350" y="2470150"/>
          <p14:tracePt t="127204" x="9283700" y="2470150"/>
          <p14:tracePt t="127221" x="9436100" y="2470150"/>
          <p14:tracePt t="127238" x="9505950" y="2470150"/>
          <p14:tracePt t="127255" x="9537700" y="2470150"/>
          <p14:tracePt t="127444" x="9499600" y="2470150"/>
          <p14:tracePt t="127451" x="9423400" y="2476500"/>
          <p14:tracePt t="127462" x="9366250" y="2489200"/>
          <p14:tracePt t="127470" x="9277350" y="2520950"/>
          <p14:tracePt t="127477" x="9194800" y="2559050"/>
          <p14:tracePt t="127493" x="8978900" y="2654300"/>
          <p14:tracePt t="127510" x="8629650" y="2825750"/>
          <p14:tracePt t="127527" x="8312150" y="3009900"/>
          <p14:tracePt t="127543" x="7893050" y="3232150"/>
          <p14:tracePt t="127560" x="7512050" y="3460750"/>
          <p14:tracePt t="127577" x="7226300" y="3619500"/>
          <p14:tracePt t="127595" x="7004050" y="3721100"/>
          <p14:tracePt t="127610" x="6927850" y="3759200"/>
          <p14:tracePt t="127627" x="6877050" y="3778250"/>
          <p14:tracePt t="127643" x="6838950" y="3790950"/>
          <p14:tracePt t="127660" x="6800850" y="3816350"/>
          <p14:tracePt t="127677" x="6756400" y="3848100"/>
          <p14:tracePt t="127694" x="6699250" y="3860800"/>
          <p14:tracePt t="127710" x="6648450" y="3879850"/>
          <p14:tracePt t="127727" x="6610350" y="3892550"/>
          <p14:tracePt t="127744" x="6584950" y="3905250"/>
          <p14:tracePt t="127750" x="6559550" y="3917950"/>
          <p14:tracePt t="127760" x="6553200" y="3917950"/>
          <p14:tracePt t="127779" x="6534150" y="3937000"/>
          <p14:tracePt t="127795" x="6502400" y="3943350"/>
          <p14:tracePt t="127810" x="6477000" y="3968750"/>
          <p14:tracePt t="127827" x="6457950" y="3987800"/>
          <p14:tracePt t="127844" x="6438900" y="4000500"/>
          <p14:tracePt t="127860" x="6432550" y="4006850"/>
          <p14:tracePt t="127877" x="6413500" y="4013200"/>
          <p14:tracePt t="127894" x="6394450" y="4019550"/>
          <p14:tracePt t="127911" x="6381750" y="4025900"/>
          <p14:tracePt t="127927" x="6369050" y="4032250"/>
          <p14:tracePt t="134600" x="6356350" y="4032250"/>
          <p14:tracePt t="134608" x="6324600" y="4038600"/>
          <p14:tracePt t="134616" x="6280150" y="4051300"/>
          <p14:tracePt t="134626" x="6235700" y="4057650"/>
          <p14:tracePt t="134642" x="6121400" y="4095750"/>
          <p14:tracePt t="134659" x="6026150" y="4178300"/>
          <p14:tracePt t="134676" x="5949950" y="4273550"/>
          <p14:tracePt t="134692" x="5892800" y="4406900"/>
          <p14:tracePt t="134709" x="5829300" y="4603750"/>
          <p14:tracePt t="134726" x="5816600" y="4724400"/>
          <p14:tracePt t="134743" x="5803900" y="4826000"/>
          <p14:tracePt t="134759" x="5784850" y="4902200"/>
          <p14:tracePt t="134776" x="5778500" y="4965700"/>
          <p14:tracePt t="134783" x="5772150" y="5003800"/>
          <p14:tracePt t="134793" x="5753100" y="5022850"/>
          <p14:tracePt t="134809" x="5727700" y="5086350"/>
          <p14:tracePt t="134826" x="5708650" y="5118100"/>
          <p14:tracePt t="134843" x="5676900" y="5187950"/>
          <p14:tracePt t="134859" x="5600700" y="5314950"/>
          <p14:tracePt t="134876" x="5524500" y="5441950"/>
          <p14:tracePt t="134893" x="5473700" y="5556250"/>
          <p14:tracePt t="134910" x="5403850" y="5695950"/>
          <p14:tracePt t="134926" x="5384800" y="5746750"/>
          <p14:tracePt t="134943" x="5372100" y="5765800"/>
          <p14:tracePt t="134976" x="5365750" y="5765800"/>
          <p14:tracePt t="134993" x="5359400" y="5765800"/>
          <p14:tracePt t="135010" x="5321300" y="5765800"/>
          <p14:tracePt t="135026" x="5213350" y="5753100"/>
          <p14:tracePt t="135043" x="5010150" y="5746750"/>
          <p14:tracePt t="135059" x="4768850" y="5746750"/>
          <p14:tracePt t="135076" x="4464050" y="5746750"/>
          <p14:tracePt t="135095" x="4114800" y="5746750"/>
          <p14:tracePt t="135109" x="3968750" y="5746750"/>
          <p14:tracePt t="135126" x="3898900" y="5746750"/>
          <p14:tracePt t="135143" x="3873500" y="5734050"/>
          <p14:tracePt t="135183" x="3867150" y="5734050"/>
          <p14:tracePt t="135219" x="3860800" y="5727700"/>
          <p14:tracePt t="135225" x="3854450" y="5727700"/>
          <p14:tracePt t="135232" x="3848100" y="5727700"/>
          <p14:tracePt t="135243" x="3835400" y="5721350"/>
          <p14:tracePt t="135260" x="3822700" y="5715000"/>
          <p14:tracePt t="135277" x="3797300" y="5708650"/>
          <p14:tracePt t="135293" x="3771900" y="5702300"/>
          <p14:tracePt t="136072" x="3765550" y="5702300"/>
          <p14:tracePt t="136080" x="3752850" y="5695950"/>
          <p14:tracePt t="136103" x="3752850" y="5683250"/>
          <p14:tracePt t="136111" x="3752850" y="5645150"/>
          <p14:tracePt t="136119" x="3765550" y="5588000"/>
          <p14:tracePt t="136129" x="3803650" y="5511800"/>
          <p14:tracePt t="136146" x="3854450" y="5391150"/>
          <p14:tracePt t="136163" x="3911600" y="5264150"/>
          <p14:tracePt t="136180" x="3975100" y="5156200"/>
          <p14:tracePt t="136196" x="4057650" y="5073650"/>
          <p14:tracePt t="136213" x="4114800" y="5016500"/>
          <p14:tracePt t="136230" x="4197350" y="4946650"/>
          <p14:tracePt t="136247" x="4222750" y="4908550"/>
          <p14:tracePt t="136263" x="4241800" y="4883150"/>
          <p14:tracePt t="136272" x="4248150" y="4883150"/>
          <p14:tracePt t="136279" x="4254500" y="4870450"/>
          <p14:tracePt t="136296" x="4260850" y="4857750"/>
          <p14:tracePt t="136313" x="4260850" y="4851400"/>
          <p14:tracePt t="136346" x="4267200" y="4845050"/>
          <p14:tracePt t="137720" x="4254500" y="4845050"/>
          <p14:tracePt t="137728" x="4241800" y="4851400"/>
          <p14:tracePt t="137735" x="4241800" y="4857750"/>
          <p14:tracePt t="137747" x="4235450" y="4857750"/>
          <p14:tracePt t="137760" x="4210050" y="4876800"/>
          <p14:tracePt t="137777" x="4133850" y="4921250"/>
          <p14:tracePt t="137785" x="4076700" y="4953000"/>
          <p14:tracePt t="137793" x="4025900" y="4997450"/>
          <p14:tracePt t="137810" x="3937000" y="5041900"/>
          <p14:tracePt t="137826" x="3848100" y="5105400"/>
          <p14:tracePt t="137843" x="3803650" y="5130800"/>
          <p14:tracePt t="137860" x="3797300" y="5143500"/>
          <p14:tracePt t="138040" x="3790950" y="5143500"/>
          <p14:tracePt t="138056" x="3784600" y="5137150"/>
          <p14:tracePt t="138080" x="3784600" y="5130800"/>
          <p14:tracePt t="138105" x="3778250" y="5130800"/>
          <p14:tracePt t="138129" x="3771900" y="5130800"/>
          <p14:tracePt t="138152" x="3765550" y="5130800"/>
          <p14:tracePt t="138171" x="3759200" y="5130800"/>
          <p14:tracePt t="138176" x="3752850" y="5130800"/>
          <p14:tracePt t="138204" x="3740150" y="5130800"/>
          <p14:tracePt t="138221" x="3727450" y="5118100"/>
          <p14:tracePt t="138241" x="3721100" y="5111750"/>
          <p14:tracePt t="138248" x="3714750" y="5111750"/>
          <p14:tracePt t="138256" x="3708400" y="5105400"/>
          <p14:tracePt t="138844" x="3708400" y="5092700"/>
          <p14:tracePt t="138848" x="3708400" y="5048250"/>
          <p14:tracePt t="138860" x="3708400" y="4984750"/>
          <p14:tracePt t="138877" x="3714750" y="4794250"/>
          <p14:tracePt t="138894" x="3727450" y="4533900"/>
          <p14:tracePt t="138911" x="3784600" y="4140200"/>
          <p14:tracePt t="138927" x="3854450" y="3568700"/>
          <p14:tracePt t="138944" x="3854450" y="3263900"/>
          <p14:tracePt t="138961" x="3854450" y="2997200"/>
          <p14:tracePt t="138977" x="3759200" y="2787650"/>
          <p14:tracePt t="138994" x="3683000" y="2660650"/>
          <p14:tracePt t="139011" x="3651250" y="2590800"/>
          <p14:tracePt t="139027" x="3632200" y="2527300"/>
          <p14:tracePt t="139044" x="3632200" y="2470150"/>
          <p14:tracePt t="139061" x="3632200" y="2413000"/>
          <p14:tracePt t="139077" x="3632200" y="2387600"/>
          <p14:tracePt t="139094" x="3651250" y="2368550"/>
          <p14:tracePt t="139111" x="3657600" y="2355850"/>
          <p14:tracePt t="139127" x="3676650" y="2336800"/>
          <p14:tracePt t="139144" x="3676650" y="2324100"/>
          <p14:tracePt t="139161" x="3676650" y="2279650"/>
          <p14:tracePt t="139178" x="3663950" y="2228850"/>
          <p14:tracePt t="139194" x="3613150" y="2165350"/>
          <p14:tracePt t="139211" x="3581400" y="2133600"/>
          <p14:tracePt t="139228" x="3562350" y="2114550"/>
          <p14:tracePt t="139244" x="3543300" y="2108200"/>
          <p14:tracePt t="139396" x="3549650" y="2108200"/>
          <p14:tracePt t="139404" x="3549650" y="2114550"/>
          <p14:tracePt t="139411" x="3556000" y="2120900"/>
          <p14:tracePt t="139428" x="3575050" y="2152650"/>
          <p14:tracePt t="139444" x="3606800" y="2203450"/>
          <p14:tracePt t="139461" x="3657600" y="2266950"/>
          <p14:tracePt t="139478" x="3702050" y="2343150"/>
          <p14:tracePt t="139495" x="3759200" y="2432050"/>
          <p14:tracePt t="139511" x="3797300" y="2514600"/>
          <p14:tracePt t="139528" x="3816350" y="2609850"/>
          <p14:tracePt t="139545" x="3816350" y="2660650"/>
          <p14:tracePt t="139561" x="3816350" y="2711450"/>
          <p14:tracePt t="139578" x="3803650" y="2749550"/>
          <p14:tracePt t="139595" x="3790950" y="2774950"/>
          <p14:tracePt t="139611" x="3778250" y="2806700"/>
          <p14:tracePt t="139628" x="3771900" y="2813050"/>
          <p14:tracePt t="139644" x="3759200" y="2819400"/>
          <p14:tracePt t="139661" x="3721100" y="2819400"/>
          <p14:tracePt t="139678" x="3683000" y="2819400"/>
          <p14:tracePt t="139695" x="3632200" y="2819400"/>
          <p14:tracePt t="139711" x="3549650" y="2819400"/>
          <p14:tracePt t="139728" x="3498850" y="2819400"/>
          <p14:tracePt t="139745" x="3403600" y="2819400"/>
          <p14:tracePt t="139761" x="3340100" y="2819400"/>
          <p14:tracePt t="139778" x="3302000" y="2819400"/>
          <p14:tracePt t="139794" x="3257550" y="2819400"/>
          <p14:tracePt t="139811" x="3244850" y="2813050"/>
          <p14:tracePt t="139844" x="3238500" y="2800350"/>
          <p14:tracePt t="139861" x="3238500" y="2774950"/>
          <p14:tracePt t="139878" x="3238500" y="2736850"/>
          <p14:tracePt t="139895" x="3238500" y="2692400"/>
          <p14:tracePt t="139911" x="3238500" y="2660650"/>
          <p14:tracePt t="139928" x="3257550" y="2565400"/>
          <p14:tracePt t="139945" x="3263900" y="2508250"/>
          <p14:tracePt t="139961" x="3289300" y="2444750"/>
          <p14:tracePt t="139978" x="3302000" y="2406650"/>
          <p14:tracePt t="139995" x="3333750" y="2349500"/>
          <p14:tracePt t="140012" x="3365500" y="2311400"/>
          <p14:tracePt t="140028" x="3397250" y="2266950"/>
          <p14:tracePt t="140045" x="3416300" y="2241550"/>
          <p14:tracePt t="140062" x="3460750" y="2209800"/>
          <p14:tracePt t="140078" x="3492500" y="2184400"/>
          <p14:tracePt t="140096" x="3524250" y="2171700"/>
          <p14:tracePt t="140112" x="3575050" y="2146300"/>
          <p14:tracePt t="140128" x="3632200" y="2127250"/>
          <p14:tracePt t="140145" x="3657600" y="2127250"/>
          <p14:tracePt t="140162" x="3714750" y="2120900"/>
          <p14:tracePt t="140178" x="3752850" y="2120900"/>
          <p14:tracePt t="140195" x="3803650" y="2120900"/>
          <p14:tracePt t="140212" x="3841750" y="2120900"/>
          <p14:tracePt t="140228" x="3898900" y="2120900"/>
          <p14:tracePt t="140245" x="3962400" y="2120900"/>
          <p14:tracePt t="140262" x="4000500" y="2120900"/>
          <p14:tracePt t="140278" x="4019550" y="2120900"/>
          <p14:tracePt t="140295" x="4025900" y="2120900"/>
          <p14:tracePt t="140312" x="4038600" y="2120900"/>
          <p14:tracePt t="140328" x="4044950" y="2152650"/>
          <p14:tracePt t="140345" x="4051300" y="2184400"/>
          <p14:tracePt t="140362" x="4057650" y="2235200"/>
          <p14:tracePt t="140379" x="4057650" y="2279650"/>
          <p14:tracePt t="140395" x="4070350" y="2324100"/>
          <p14:tracePt t="140412" x="4070350" y="2368550"/>
          <p14:tracePt t="140429" x="4070350" y="2432050"/>
          <p14:tracePt t="140445" x="4070350" y="2482850"/>
          <p14:tracePt t="140462" x="4070350" y="2520950"/>
          <p14:tracePt t="140479" x="4064000" y="2533650"/>
          <p14:tracePt t="140496" x="4057650" y="2546350"/>
          <p14:tracePt t="140512" x="4025900" y="2571750"/>
          <p14:tracePt t="140529" x="3968750" y="2603500"/>
          <p14:tracePt t="140545" x="3905250" y="2647950"/>
          <p14:tracePt t="140562" x="3835400" y="2686050"/>
          <p14:tracePt t="140581" x="3778250" y="2717800"/>
          <p14:tracePt t="140595" x="3727450" y="2736850"/>
          <p14:tracePt t="140612" x="3676650" y="2749550"/>
          <p14:tracePt t="140629" x="3619500" y="2768600"/>
          <p14:tracePt t="140646" x="3575050" y="2781300"/>
          <p14:tracePt t="140662" x="3524250" y="2781300"/>
          <p14:tracePt t="140680" x="3467100" y="2781300"/>
          <p14:tracePt t="140696" x="3422650" y="2781300"/>
          <p14:tracePt t="140712" x="3340100" y="2774950"/>
          <p14:tracePt t="140730" x="3295650" y="2762250"/>
          <p14:tracePt t="140745" x="3244850" y="2743200"/>
          <p14:tracePt t="140762" x="3213100" y="2736850"/>
          <p14:tracePt t="140779" x="3194050" y="2736850"/>
          <p14:tracePt t="140796" x="3187700" y="2736850"/>
          <p14:tracePt t="140812" x="3181350" y="2736850"/>
          <p14:tracePt t="140882" x="3175000" y="2730500"/>
          <p14:tracePt t="140900" x="3168650" y="2724150"/>
          <p14:tracePt t="140908" x="3162300" y="2717800"/>
          <p14:tracePt t="140917" x="3155950" y="2711450"/>
          <p14:tracePt t="140929" x="3136900" y="2679700"/>
          <p14:tracePt t="140946" x="3130550" y="2628900"/>
          <p14:tracePt t="140962" x="3124200" y="2590800"/>
          <p14:tracePt t="140979" x="3124200" y="2533650"/>
          <p14:tracePt t="140996" x="3149600" y="2470150"/>
          <p14:tracePt t="141012" x="3187700" y="2419350"/>
          <p14:tracePt t="141029" x="3232150" y="2362200"/>
          <p14:tracePt t="141046" x="3289300" y="2311400"/>
          <p14:tracePt t="141062" x="3359150" y="2260600"/>
          <p14:tracePt t="141080" x="3435350" y="2209800"/>
          <p14:tracePt t="141096" x="3479800" y="2184400"/>
          <p14:tracePt t="141112" x="3549650" y="2146300"/>
          <p14:tracePt t="141129" x="3587750" y="2120900"/>
          <p14:tracePt t="141146" x="3625850" y="2108200"/>
          <p14:tracePt t="141162" x="3676650" y="2089150"/>
          <p14:tracePt t="141179" x="3714750" y="2076450"/>
          <p14:tracePt t="141196" x="3771900" y="2076450"/>
          <p14:tracePt t="141213" x="3816350" y="2063750"/>
          <p14:tracePt t="141229" x="3867150" y="2063750"/>
          <p14:tracePt t="141246" x="3924300" y="2063750"/>
          <p14:tracePt t="141263" x="4000500" y="2070100"/>
          <p14:tracePt t="141279" x="4083050" y="2095500"/>
          <p14:tracePt t="141284" x="4140200" y="2108200"/>
          <p14:tracePt t="141297" x="4222750" y="2133600"/>
          <p14:tracePt t="141312" x="4260850" y="2139950"/>
          <p14:tracePt t="141329" x="4298950" y="2152650"/>
          <p14:tracePt t="141346" x="4305300" y="2165350"/>
          <p14:tracePt t="141363" x="4318000" y="2171700"/>
          <p14:tracePt t="141380" x="4337050" y="2197100"/>
          <p14:tracePt t="141396" x="4362450" y="2222500"/>
          <p14:tracePt t="141413" x="4375150" y="2254250"/>
          <p14:tracePt t="141429" x="4394200" y="2273300"/>
          <p14:tracePt t="141446" x="4400550" y="2298700"/>
          <p14:tracePt t="141463" x="4406900" y="2330450"/>
          <p14:tracePt t="141480" x="4413250" y="2343150"/>
          <p14:tracePt t="141496" x="4413250" y="2374900"/>
          <p14:tracePt t="141513" x="4413250" y="2387600"/>
          <p14:tracePt t="141529" x="4413250" y="2406650"/>
          <p14:tracePt t="141546" x="4394200" y="2432050"/>
          <p14:tracePt t="141563" x="4356100" y="2451100"/>
          <p14:tracePt t="141580" x="4260850" y="2489200"/>
          <p14:tracePt t="141596" x="4152900" y="2514600"/>
          <p14:tracePt t="141613" x="4019550" y="2546350"/>
          <p14:tracePt t="141629" x="3911600" y="2571750"/>
          <p14:tracePt t="141646" x="3854450" y="2571750"/>
          <p14:tracePt t="141663" x="3816350" y="2571750"/>
          <p14:tracePt t="141680" x="3790950" y="2571750"/>
          <p14:tracePt t="141696" x="3778250" y="2578100"/>
          <p14:tracePt t="141730" x="3759200" y="2578100"/>
          <p14:tracePt t="141746" x="3759200" y="2584450"/>
          <p14:tracePt t="141763" x="3733800" y="2603500"/>
          <p14:tracePt t="141796" x="3714750" y="2622550"/>
          <p14:tracePt t="141813" x="3702050" y="2628900"/>
          <p14:tracePt t="141830" x="3689350" y="2647950"/>
          <p14:tracePt t="141846" x="3670300" y="2667000"/>
          <p14:tracePt t="141863" x="3644900" y="2692400"/>
          <p14:tracePt t="141880" x="3619500" y="2717800"/>
          <p14:tracePt t="141896" x="3581400" y="2774950"/>
          <p14:tracePt t="141913" x="3536950" y="2832100"/>
          <p14:tracePt t="141930" x="3498850" y="2901950"/>
          <p14:tracePt t="141946" x="3454400" y="2971800"/>
          <p14:tracePt t="141963" x="3448050" y="3041650"/>
          <p14:tracePt t="141980" x="3448050" y="3086100"/>
          <p14:tracePt t="141996" x="3467100" y="3155950"/>
          <p14:tracePt t="142013" x="3568700" y="3270250"/>
          <p14:tracePt t="142030" x="3784600" y="3454400"/>
          <p14:tracePt t="142047" x="4171950" y="3727450"/>
          <p14:tracePt t="142063" x="4470400" y="3962400"/>
          <p14:tracePt t="142080" x="4673600" y="4133850"/>
          <p14:tracePt t="142096" x="4851400" y="4273550"/>
          <p14:tracePt t="142115" x="4895850" y="4330700"/>
          <p14:tracePt t="142130" x="4914900" y="4400550"/>
          <p14:tracePt t="142147" x="4921250" y="4489450"/>
          <p14:tracePt t="142163" x="4921250" y="4565650"/>
          <p14:tracePt t="142180" x="4908550" y="4622800"/>
          <p14:tracePt t="142197" x="4895850" y="4654550"/>
          <p14:tracePt t="142214" x="4876800" y="4679950"/>
          <p14:tracePt t="142230" x="4851400" y="4705350"/>
          <p14:tracePt t="142247" x="4813300" y="4737100"/>
          <p14:tracePt t="142264" x="4756150" y="4756150"/>
          <p14:tracePt t="142280" x="4679950" y="4762500"/>
          <p14:tracePt t="142286" x="4635500" y="4762500"/>
          <p14:tracePt t="142297" x="4552950" y="4762500"/>
          <p14:tracePt t="142314" x="4425950" y="4724400"/>
          <p14:tracePt t="142330" x="4260850" y="4610100"/>
          <p14:tracePt t="142347" x="4089400" y="4508500"/>
          <p14:tracePt t="142363" x="3994150" y="4425950"/>
          <p14:tracePt t="142380" x="3975100" y="4375150"/>
          <p14:tracePt t="142397" x="3975100" y="4298950"/>
          <p14:tracePt t="142414" x="3994150" y="4191000"/>
          <p14:tracePt t="142430" x="4095750" y="4051300"/>
          <p14:tracePt t="142447" x="4222750" y="3930650"/>
          <p14:tracePt t="142463" x="4394200" y="3810000"/>
          <p14:tracePt t="142481" x="4552950" y="3714750"/>
          <p14:tracePt t="142497" x="4864100" y="3657600"/>
          <p14:tracePt t="142514" x="5105400" y="3657600"/>
          <p14:tracePt t="142530" x="5435600" y="3752850"/>
          <p14:tracePt t="142547" x="5689600" y="3867150"/>
          <p14:tracePt t="142564" x="5905500" y="4000500"/>
          <p14:tracePt t="142581" x="6026150" y="4133850"/>
          <p14:tracePt t="142597" x="6070600" y="4292600"/>
          <p14:tracePt t="142614" x="6076950" y="4502150"/>
          <p14:tracePt t="142630" x="6076950" y="4730750"/>
          <p14:tracePt t="142647" x="5988050" y="4953000"/>
          <p14:tracePt t="142664" x="5892800" y="5143500"/>
          <p14:tracePt t="142682" x="5772150" y="5283200"/>
          <p14:tracePt t="142697" x="5568950" y="5416550"/>
          <p14:tracePt t="142714" x="5391150" y="5467350"/>
          <p14:tracePt t="142731" x="5187950" y="5486400"/>
          <p14:tracePt t="142747" x="5010150" y="5467350"/>
          <p14:tracePt t="142764" x="4864100" y="5372100"/>
          <p14:tracePt t="142780" x="4730750" y="5226050"/>
          <p14:tracePt t="142786" x="4667250" y="5118100"/>
          <p14:tracePt t="142797" x="4603750" y="4997450"/>
          <p14:tracePt t="142814" x="4578350" y="4762500"/>
          <p14:tracePt t="142831" x="4578350" y="4413250"/>
          <p14:tracePt t="142847" x="4578350" y="4108450"/>
          <p14:tracePt t="142864" x="4660900" y="3803650"/>
          <p14:tracePt t="142881" x="4883150" y="3460750"/>
          <p14:tracePt t="142897" x="5099050" y="3321050"/>
          <p14:tracePt t="142914" x="5397500" y="3251200"/>
          <p14:tracePt t="142931" x="5689600" y="3225800"/>
          <p14:tracePt t="142947" x="6013450" y="3270250"/>
          <p14:tracePt t="142964" x="6292850" y="3384550"/>
          <p14:tracePt t="142981" x="6496050" y="3517900"/>
          <p14:tracePt t="142997" x="6623050" y="3657600"/>
          <p14:tracePt t="143014" x="6711950" y="3848100"/>
          <p14:tracePt t="143031" x="6756400" y="4051300"/>
          <p14:tracePt t="143048" x="6756400" y="4210050"/>
          <p14:tracePt t="143066" x="6692900" y="4368800"/>
          <p14:tracePt t="143082" x="6521450" y="4533900"/>
          <p14:tracePt t="143098" x="6356350" y="4597400"/>
          <p14:tracePt t="143114" x="6165850" y="4616450"/>
          <p14:tracePt t="143131" x="6019800" y="4616450"/>
          <p14:tracePt t="143148" x="5930900" y="4597400"/>
          <p14:tracePt t="143164" x="5886450" y="4565650"/>
          <p14:tracePt t="143181" x="5835650" y="4533900"/>
          <p14:tracePt t="143197" x="5803900" y="4514850"/>
          <p14:tracePt t="143214" x="5791200" y="4502150"/>
          <p14:tracePt t="143231" x="5778500" y="4495800"/>
          <p14:tracePt t="143247" x="5765800" y="4495800"/>
          <p14:tracePt t="143264" x="5759450" y="4495800"/>
          <p14:tracePt t="143281" x="5753100" y="4495800"/>
          <p14:tracePt t="143829" x="5746750" y="4495800"/>
          <p14:tracePt t="143852" x="5740400" y="4495800"/>
          <p14:tracePt t="143874" x="5734050" y="4495800"/>
          <p14:tracePt t="143882" x="5727700" y="4495800"/>
          <p14:tracePt t="143899" x="5721350" y="4495800"/>
          <p14:tracePt t="143906" x="5715000" y="4495800"/>
          <p14:tracePt t="144751" x="5708650" y="4483100"/>
          <p14:tracePt t="144758" x="5708650" y="4457700"/>
          <p14:tracePt t="144768" x="5708650" y="4400550"/>
          <p14:tracePt t="144776" x="5708650" y="4337050"/>
          <p14:tracePt t="144792" x="5708650" y="4197350"/>
          <p14:tracePt t="144810" x="5708650" y="4019550"/>
          <p14:tracePt t="144826" x="5670550" y="3670300"/>
          <p14:tracePt t="144843" x="5651500" y="3492500"/>
          <p14:tracePt t="144859" x="5626100" y="3359150"/>
          <p14:tracePt t="144876" x="5626100" y="3295650"/>
          <p14:tracePt t="144892" x="5626100" y="3263900"/>
          <p14:tracePt t="144910" x="5626100" y="3244850"/>
          <p14:tracePt t="144926" x="5632450" y="3244850"/>
          <p14:tracePt t="144943" x="5632450" y="3232150"/>
          <p14:tracePt t="144959" x="5645150" y="3225800"/>
          <p14:tracePt t="144976" x="5645150" y="3219450"/>
          <p14:tracePt t="144993" x="5657850" y="3213100"/>
          <p14:tracePt t="145010" x="5664200" y="3194050"/>
          <p14:tracePt t="145026" x="5695950" y="3143250"/>
          <p14:tracePt t="145043" x="5721350" y="3067050"/>
          <p14:tracePt t="145059" x="5753100" y="3009900"/>
          <p14:tracePt t="145076" x="5791200" y="2927350"/>
          <p14:tracePt t="145093" x="5810250" y="2889250"/>
          <p14:tracePt t="145109" x="5822950" y="2844800"/>
          <p14:tracePt t="145126" x="5822950" y="2832100"/>
          <p14:tracePt t="145143" x="5842000" y="2800350"/>
          <p14:tracePt t="145159" x="5848350" y="2781300"/>
          <p14:tracePt t="145176" x="5854700" y="2749550"/>
          <p14:tracePt t="145193" x="5867400" y="2717800"/>
          <p14:tracePt t="145212" x="5867400" y="2692400"/>
          <p14:tracePt t="145226" x="5867400" y="2686050"/>
          <p14:tracePt t="145243" x="5867400" y="2673350"/>
          <p14:tracePt t="145259" x="5867400" y="2667000"/>
          <p14:tracePt t="145276" x="5848350" y="2647950"/>
          <p14:tracePt t="145293" x="5797550" y="2628900"/>
          <p14:tracePt t="145310" x="5734050" y="2603500"/>
          <p14:tracePt t="145326" x="5651500" y="2520950"/>
          <p14:tracePt t="145343" x="5530850" y="2419350"/>
          <p14:tracePt t="145360" x="5448300" y="2324100"/>
          <p14:tracePt t="145376" x="5410200" y="2228850"/>
          <p14:tracePt t="145393" x="5403850" y="2146300"/>
          <p14:tracePt t="145410" x="5403850" y="2038350"/>
          <p14:tracePt t="145426" x="5454650" y="1943100"/>
          <p14:tracePt t="145443" x="5511800" y="1924050"/>
          <p14:tracePt t="145460" x="5632450" y="1924050"/>
          <p14:tracePt t="145476" x="5740400" y="1924050"/>
          <p14:tracePt t="145493" x="5861050" y="1974850"/>
          <p14:tracePt t="145510" x="5962650" y="2032000"/>
          <p14:tracePt t="145526" x="6083300" y="2133600"/>
          <p14:tracePt t="145543" x="6159500" y="2209800"/>
          <p14:tracePt t="145560" x="6248400" y="2305050"/>
          <p14:tracePt t="145576" x="6286500" y="2362200"/>
          <p14:tracePt t="145593" x="6286500" y="2381250"/>
          <p14:tracePt t="145610" x="6286500" y="2387600"/>
          <p14:tracePt t="145627" x="6280150" y="2438400"/>
          <p14:tracePt t="145643" x="6261100" y="2476500"/>
          <p14:tracePt t="145660" x="6210300" y="2527300"/>
          <p14:tracePt t="145677" x="6197600" y="2546350"/>
          <p14:tracePt t="145693" x="6165850" y="2578100"/>
          <p14:tracePt t="145710" x="6140450" y="2597150"/>
          <p14:tracePt t="145727" x="6121400" y="2622550"/>
          <p14:tracePt t="145743" x="6108700" y="2635250"/>
          <p14:tracePt t="145760" x="6083300" y="2673350"/>
          <p14:tracePt t="145777" x="6057900" y="2705100"/>
          <p14:tracePt t="145783" x="6038850" y="2730500"/>
          <p14:tracePt t="145794" x="6032500" y="2749550"/>
          <p14:tracePt t="145810" x="6007100" y="2794000"/>
          <p14:tracePt t="145827" x="5994400" y="2806700"/>
          <p14:tracePt t="145843" x="5988050" y="2806700"/>
          <p14:tracePt t="145860" x="5981700" y="2813050"/>
          <p14:tracePt t="145877" x="5975350" y="2819400"/>
          <p14:tracePt t="145940" x="5969000" y="2819400"/>
          <p14:tracePt t="145948" x="5962650" y="2819400"/>
          <p14:tracePt t="145955" x="5956300" y="2819400"/>
          <p14:tracePt t="145971" x="5943600" y="2819400"/>
          <p14:tracePt t="145982" x="5937250" y="2813050"/>
          <p14:tracePt t="145997" x="5930900" y="2813050"/>
          <p14:tracePt t="146013" x="5918200" y="2813050"/>
          <p14:tracePt t="146027" x="5911850" y="2800350"/>
          <p14:tracePt t="146064" x="5905500" y="2800350"/>
          <p14:tracePt t="146111" x="5899150" y="2794000"/>
          <p14:tracePt t="146127" x="5892800" y="2781300"/>
          <p14:tracePt t="146134" x="5886450" y="2781300"/>
          <p14:tracePt t="146144" x="5886450" y="2774950"/>
          <p14:tracePt t="146161" x="5880100" y="2755900"/>
          <p14:tracePt t="146177" x="5880100" y="2736850"/>
          <p14:tracePt t="146194" x="5880100" y="2698750"/>
          <p14:tracePt t="146210" x="5867400" y="2667000"/>
          <p14:tracePt t="146227" x="5867400" y="2647950"/>
          <p14:tracePt t="146244" x="5867400" y="2641600"/>
          <p14:tracePt t="146343" x="5867400" y="2635250"/>
          <p14:tracePt t="146384" x="5873750" y="2628900"/>
          <p14:tracePt t="146391" x="5880100" y="2622550"/>
          <p14:tracePt t="146407" x="5886450" y="2622550"/>
          <p14:tracePt t="147277" x="5867400" y="2628900"/>
          <p14:tracePt t="147285" x="5842000" y="2667000"/>
          <p14:tracePt t="147292" x="5810250" y="2724150"/>
          <p14:tracePt t="147300" x="5778500" y="2794000"/>
          <p14:tracePt t="147318" x="5715000" y="2946400"/>
          <p14:tracePt t="147334" x="5638800" y="3098800"/>
          <p14:tracePt t="147351" x="5562600" y="3257550"/>
          <p14:tracePt t="147367" x="5467350" y="3390900"/>
          <p14:tracePt t="147384" x="5365750" y="3524250"/>
          <p14:tracePt t="147401" x="5264150" y="3638550"/>
          <p14:tracePt t="147417" x="5149850" y="3759200"/>
          <p14:tracePt t="147434" x="5041900" y="3860800"/>
          <p14:tracePt t="147451" x="4933950" y="3943350"/>
          <p14:tracePt t="147467" x="4800600" y="4044950"/>
          <p14:tracePt t="147484" x="4737100" y="4095750"/>
          <p14:tracePt t="147501" x="4692650" y="4127500"/>
          <p14:tracePt t="147517" x="4667250" y="4140200"/>
          <p14:tracePt t="147534" x="4654550" y="4159250"/>
          <p14:tracePt t="147551" x="4648200" y="4165600"/>
          <p14:tracePt t="147568" x="4641850" y="4165600"/>
          <p14:tracePt t="148112" x="4641850" y="4171950"/>
          <p14:tracePt t="148117" x="4641850" y="4197350"/>
          <p14:tracePt t="148125" x="4667250" y="4235450"/>
          <p14:tracePt t="148136" x="4699000" y="4273550"/>
          <p14:tracePt t="148153" x="4787900" y="4362450"/>
          <p14:tracePt t="148169" x="4927600" y="4476750"/>
          <p14:tracePt t="148186" x="5073650" y="4578350"/>
          <p14:tracePt t="148203" x="5213350" y="4673600"/>
          <p14:tracePt t="148219" x="5365750" y="4787900"/>
          <p14:tracePt t="148236" x="5429250" y="4826000"/>
          <p14:tracePt t="148252" x="5448300" y="4838700"/>
          <p14:tracePt t="148269" x="5461000" y="4851400"/>
          <p14:tracePt t="148325" x="5461000" y="4857750"/>
          <p14:tracePt t="148333" x="5467350" y="4870450"/>
          <p14:tracePt t="148343" x="5480050" y="4883150"/>
          <p14:tracePt t="148352" x="5480050" y="4889500"/>
          <p14:tracePt t="148370" x="5486400" y="4902200"/>
          <p14:tracePt t="148386" x="5486400" y="4914900"/>
          <p14:tracePt t="148405" x="5486400" y="4921250"/>
          <p14:tracePt t="148425" x="5486400" y="4933950"/>
          <p14:tracePt t="148436" x="5473700" y="4946650"/>
          <p14:tracePt t="148453" x="5448300" y="4972050"/>
          <p14:tracePt t="148469" x="5422900" y="4984750"/>
          <p14:tracePt t="148486" x="5365750" y="5003800"/>
          <p14:tracePt t="148503" x="5321300" y="5016500"/>
          <p14:tracePt t="148519" x="5276850" y="5016500"/>
          <p14:tracePt t="148536" x="5213350" y="5016500"/>
          <p14:tracePt t="148553" x="5105400" y="5016500"/>
          <p14:tracePt t="148569" x="4978400" y="4997450"/>
          <p14:tracePt t="148586" x="4832350" y="4953000"/>
          <p14:tracePt t="148603" x="4692650" y="4902200"/>
          <p14:tracePt t="148619" x="4584700" y="4851400"/>
          <p14:tracePt t="148636" x="4432300" y="4768850"/>
          <p14:tracePt t="148653" x="4318000" y="4692650"/>
          <p14:tracePt t="148669" x="4279900" y="4654550"/>
          <p14:tracePt t="148686" x="4254500" y="4610100"/>
          <p14:tracePt t="148703" x="4248150" y="4527550"/>
          <p14:tracePt t="148719" x="4235450" y="4470400"/>
          <p14:tracePt t="148736" x="4216400" y="4368800"/>
          <p14:tracePt t="148753" x="4210050" y="4273550"/>
          <p14:tracePt t="148770" x="4210050" y="4133850"/>
          <p14:tracePt t="148778" x="4210050" y="4083050"/>
          <p14:tracePt t="148786" x="4210050" y="4038600"/>
          <p14:tracePt t="148805" x="4216400" y="3905250"/>
          <p14:tracePt t="148820" x="4248150" y="3790950"/>
          <p14:tracePt t="148836" x="4298950" y="3702050"/>
          <p14:tracePt t="148853" x="4349750" y="3606800"/>
          <p14:tracePt t="148870" x="4432300" y="3505200"/>
          <p14:tracePt t="148886" x="4508500" y="3429000"/>
          <p14:tracePt t="148903" x="4616450" y="3346450"/>
          <p14:tracePt t="148920" x="4749800" y="3289300"/>
          <p14:tracePt t="148937" x="4876800" y="3219450"/>
          <p14:tracePt t="148953" x="4978400" y="3162300"/>
          <p14:tracePt t="148970" x="5054600" y="3117850"/>
          <p14:tracePt t="148987" x="5099050" y="3086100"/>
          <p14:tracePt t="149004" x="5137150" y="3054350"/>
          <p14:tracePt t="149020" x="5187950" y="3035300"/>
          <p14:tracePt t="149037" x="5219700" y="3028950"/>
          <p14:tracePt t="149053" x="5276850" y="3028950"/>
          <p14:tracePt t="149070" x="5340350" y="3028950"/>
          <p14:tracePt t="149086" x="5416550" y="3028950"/>
          <p14:tracePt t="149103" x="5518150" y="3041650"/>
          <p14:tracePt t="149120" x="5638800" y="3067050"/>
          <p14:tracePt t="149137" x="5765800" y="3111500"/>
          <p14:tracePt t="149153" x="5911850" y="3162300"/>
          <p14:tracePt t="149170" x="6032500" y="3219450"/>
          <p14:tracePt t="149187" x="6140450" y="3263900"/>
          <p14:tracePt t="149205" x="6242050" y="3340100"/>
          <p14:tracePt t="149220" x="6273800" y="3384550"/>
          <p14:tracePt t="149237" x="6318250" y="3479800"/>
          <p14:tracePt t="149254" x="6362700" y="3587750"/>
          <p14:tracePt t="149270" x="6413500" y="3721100"/>
          <p14:tracePt t="149278" x="6445250" y="3803650"/>
          <p14:tracePt t="149287" x="6477000" y="3879850"/>
          <p14:tracePt t="149304" x="6546850" y="4044950"/>
          <p14:tracePt t="149320" x="6591300" y="4203700"/>
          <p14:tracePt t="149337" x="6616700" y="4356100"/>
          <p14:tracePt t="149353" x="6635750" y="4489450"/>
          <p14:tracePt t="149370" x="6635750" y="4603750"/>
          <p14:tracePt t="149387" x="6635750" y="4711700"/>
          <p14:tracePt t="149404" x="6635750" y="4794250"/>
          <p14:tracePt t="149420" x="6635750" y="4914900"/>
          <p14:tracePt t="149437" x="6635750" y="4978400"/>
          <p14:tracePt t="149453" x="6635750" y="5022850"/>
          <p14:tracePt t="149470" x="6635750" y="5054600"/>
          <p14:tracePt t="149487" x="6629400" y="5105400"/>
          <p14:tracePt t="149503" x="6616700" y="5124450"/>
          <p14:tracePt t="149521" x="6591300" y="5149850"/>
          <p14:tracePt t="149538" x="6578600" y="5162550"/>
          <p14:tracePt t="149554" x="6534150" y="5187950"/>
          <p14:tracePt t="149570" x="6502400" y="5194300"/>
          <p14:tracePt t="149587" x="6451600" y="5200650"/>
          <p14:tracePt t="149604" x="6305550" y="5200650"/>
          <p14:tracePt t="149620" x="6178550" y="5200650"/>
          <p14:tracePt t="149637" x="6038850" y="5200650"/>
          <p14:tracePt t="149654" x="5905500" y="5200650"/>
          <p14:tracePt t="149670" x="5816600" y="5200650"/>
          <p14:tracePt t="149687" x="5753100" y="5200650"/>
          <p14:tracePt t="149704" x="5676900" y="5200650"/>
          <p14:tracePt t="149721" x="5581650" y="5200650"/>
          <p14:tracePt t="149737" x="5473700" y="5200650"/>
          <p14:tracePt t="149754" x="5353050" y="5187950"/>
          <p14:tracePt t="149771" x="5200650" y="5162550"/>
          <p14:tracePt t="149777" x="5124450" y="5137150"/>
          <p14:tracePt t="149788" x="5041900" y="5130800"/>
          <p14:tracePt t="149804" x="4864100" y="5080000"/>
          <p14:tracePt t="149820" x="4616450" y="4997450"/>
          <p14:tracePt t="149838" x="4464050" y="4959350"/>
          <p14:tracePt t="149854" x="4349750" y="4908550"/>
          <p14:tracePt t="149870" x="4248150" y="4845050"/>
          <p14:tracePt t="149887" x="4159250" y="4806950"/>
          <p14:tracePt t="149904" x="4089400" y="4762500"/>
          <p14:tracePt t="149921" x="4006850" y="4718050"/>
          <p14:tracePt t="149937" x="3943350" y="4679950"/>
          <p14:tracePt t="149954" x="3898900" y="4635500"/>
          <p14:tracePt t="149971" x="3867150" y="4572000"/>
          <p14:tracePt t="149988" x="3835400" y="4502150"/>
          <p14:tracePt t="150004" x="3810000" y="4413250"/>
          <p14:tracePt t="150021" x="3803650" y="4368800"/>
          <p14:tracePt t="150037" x="3803650" y="4311650"/>
          <p14:tracePt t="150054" x="3803650" y="4229100"/>
          <p14:tracePt t="150070" x="3803650" y="4152900"/>
          <p14:tracePt t="150087" x="3803650" y="4102100"/>
          <p14:tracePt t="150104" x="3816350" y="4044950"/>
          <p14:tracePt t="150121" x="3854450" y="3968750"/>
          <p14:tracePt t="150138" x="3898900" y="3879850"/>
          <p14:tracePt t="150154" x="3962400" y="3765550"/>
          <p14:tracePt t="150171" x="4038600" y="3676650"/>
          <p14:tracePt t="150189" x="4133850" y="3587750"/>
          <p14:tracePt t="150205" x="4286250" y="3498850"/>
          <p14:tracePt t="150221" x="4464050" y="3435350"/>
          <p14:tracePt t="150238" x="4641850" y="3384550"/>
          <p14:tracePt t="150254" x="4864100" y="3321050"/>
          <p14:tracePt t="150271" x="5022850" y="3276600"/>
          <p14:tracePt t="150281" x="5099050" y="3251200"/>
          <p14:tracePt t="150287" x="5156200" y="3238500"/>
          <p14:tracePt t="150304" x="5270500" y="3206750"/>
          <p14:tracePt t="150321" x="5359400" y="3200400"/>
          <p14:tracePt t="150338" x="5441950" y="3181350"/>
          <p14:tracePt t="150354" x="5499100" y="3181350"/>
          <p14:tracePt t="150371" x="5549900" y="3181350"/>
          <p14:tracePt t="150388" x="5645150" y="3225800"/>
          <p14:tracePt t="150404" x="5695950" y="3263900"/>
          <p14:tracePt t="150421" x="5892800" y="3403600"/>
          <p14:tracePt t="150437" x="6051550" y="3524250"/>
          <p14:tracePt t="150454" x="6229350" y="3638550"/>
          <p14:tracePt t="150471" x="6407150" y="3759200"/>
          <p14:tracePt t="150489" x="6534150" y="3867150"/>
          <p14:tracePt t="150505" x="6616700" y="3962400"/>
          <p14:tracePt t="150521" x="6661150" y="4038600"/>
          <p14:tracePt t="150538" x="6680200" y="4102100"/>
          <p14:tracePt t="150554" x="6686550" y="4165600"/>
          <p14:tracePt t="150572" x="6686550" y="4241800"/>
          <p14:tracePt t="150588" x="6686550" y="4337050"/>
          <p14:tracePt t="150604" x="6629400" y="4489450"/>
          <p14:tracePt t="150621" x="6572250" y="4584700"/>
          <p14:tracePt t="150638" x="6527800" y="4654550"/>
          <p14:tracePt t="150654" x="6470650" y="4724400"/>
          <p14:tracePt t="150671" x="6426200" y="4768850"/>
          <p14:tracePt t="150688" x="6388100" y="4800600"/>
          <p14:tracePt t="150704" x="6343650" y="4826000"/>
          <p14:tracePt t="150721" x="6286500" y="4832350"/>
          <p14:tracePt t="150738" x="6229350" y="4851400"/>
          <p14:tracePt t="150755" x="6172200" y="4857750"/>
          <p14:tracePt t="150771" x="6127750" y="4876800"/>
          <p14:tracePt t="150777" x="6115050" y="4883150"/>
          <p14:tracePt t="150789" x="6096000" y="4889500"/>
          <p14:tracePt t="150806" x="6083300" y="4895850"/>
          <p14:tracePt t="150821" x="6070600" y="4902200"/>
          <p14:tracePt t="150838" x="6057900" y="4908550"/>
          <p14:tracePt t="150854" x="6051550" y="4908550"/>
          <p14:tracePt t="150871" x="6026150" y="4908550"/>
          <p14:tracePt t="150888" x="6000750" y="4914900"/>
          <p14:tracePt t="150905" x="5969000" y="4921250"/>
          <p14:tracePt t="150922" x="5943600" y="4921250"/>
          <p14:tracePt t="150938" x="5937250" y="4921250"/>
          <p14:tracePt t="151031" x="5930900" y="4921250"/>
          <p14:tracePt t="151039" x="5924550" y="4927600"/>
          <p14:tracePt t="151055" x="5899150" y="4927600"/>
          <p14:tracePt t="151062" x="5892800" y="4933950"/>
          <p14:tracePt t="151071" x="5867400" y="4940300"/>
          <p14:tracePt t="151088" x="5784850" y="4959350"/>
          <p14:tracePt t="151105" x="5657850" y="4984750"/>
          <p14:tracePt t="151122" x="5473700" y="5048250"/>
          <p14:tracePt t="151138" x="5232400" y="5118100"/>
          <p14:tracePt t="151155" x="4876800" y="5245100"/>
          <p14:tracePt t="151172" x="4406900" y="5448300"/>
          <p14:tracePt t="151191" x="3943350" y="5651500"/>
          <p14:tracePt t="151205" x="3848100" y="5695950"/>
          <p14:tracePt t="151222" x="3708400" y="5753100"/>
          <p14:tracePt t="151238" x="3670300" y="5765800"/>
          <p14:tracePt t="151257" x="3657600" y="5772150"/>
          <p14:tracePt t="151272" x="3632200" y="5784850"/>
          <p14:tracePt t="151279" x="3613150" y="5797550"/>
          <p14:tracePt t="151288" x="3581400" y="5810250"/>
          <p14:tracePt t="151305" x="3511550" y="5861050"/>
          <p14:tracePt t="151322" x="3441700" y="5899150"/>
          <p14:tracePt t="151339" x="3378200" y="5930900"/>
          <p14:tracePt t="151355" x="3359150" y="5949950"/>
          <p14:tracePt t="151374" x="3333750" y="5962650"/>
          <p14:tracePt t="151390" x="3321050" y="5969000"/>
          <p14:tracePt t="151406" x="3289300" y="6019800"/>
          <p14:tracePt t="151422" x="3263900" y="6051550"/>
          <p14:tracePt t="151439" x="3244850" y="6076950"/>
          <p14:tracePt t="151455" x="3238500" y="6102350"/>
          <p14:tracePt t="151472" x="3225800" y="6115050"/>
          <p14:tracePt t="151505" x="3219450" y="6121400"/>
          <p14:tracePt t="151522" x="3200400" y="6134100"/>
          <p14:tracePt t="151539" x="3175000" y="6146800"/>
          <p14:tracePt t="151555" x="3092450" y="6184900"/>
          <p14:tracePt t="151572" x="3054350" y="6197600"/>
          <p14:tracePt t="151589" x="3022600" y="6223000"/>
          <p14:tracePt t="151605" x="3003550" y="6223000"/>
          <p14:tracePt t="151622" x="2997200" y="6229350"/>
          <p14:tracePt t="151638" x="2990850" y="6229350"/>
          <p14:tracePt t="151888" x="2978150" y="6229350"/>
          <p14:tracePt t="151905" x="2971800" y="6229350"/>
          <p14:tracePt t="151921" x="2965450" y="6223000"/>
          <p14:tracePt t="151935" x="2965450" y="6216650"/>
          <p14:tracePt t="152378" x="2971800" y="6210300"/>
          <p14:tracePt t="152386" x="3028950" y="6210300"/>
          <p14:tracePt t="152395" x="3092450" y="6210300"/>
          <p14:tracePt t="152403" x="3200400" y="6223000"/>
          <p14:tracePt t="152420" x="3422650" y="6229350"/>
          <p14:tracePt t="152436" x="3670300" y="6229350"/>
          <p14:tracePt t="152454" x="4102100" y="6229350"/>
          <p14:tracePt t="152469" x="4432300" y="6229350"/>
          <p14:tracePt t="152487" x="4756150" y="6229350"/>
          <p14:tracePt t="152503" x="5003800" y="6229350"/>
          <p14:tracePt t="152520" x="5168900" y="6229350"/>
          <p14:tracePt t="152536" x="5257800" y="6229350"/>
          <p14:tracePt t="152553" x="5308600" y="6229350"/>
          <p14:tracePt t="152570" x="5334000" y="6235700"/>
          <p14:tracePt t="152586" x="5346700" y="6242050"/>
          <p14:tracePt t="152603" x="5372100" y="6254750"/>
          <p14:tracePt t="152620" x="5391150" y="6254750"/>
          <p14:tracePt t="152637" x="5403850" y="6261100"/>
          <p14:tracePt t="152653" x="5435600" y="6261100"/>
          <p14:tracePt t="152670" x="5480050" y="6280150"/>
          <p14:tracePt t="152686" x="5568950" y="6305550"/>
          <p14:tracePt t="152703" x="5702300" y="6330950"/>
          <p14:tracePt t="152720" x="5842000" y="6343650"/>
          <p14:tracePt t="152736" x="5943600" y="6343650"/>
          <p14:tracePt t="152753" x="5981700" y="6343650"/>
          <p14:tracePt t="152839" x="5994400" y="6343650"/>
          <p14:tracePt t="152847" x="6007100" y="6343650"/>
          <p14:tracePt t="152857" x="6019800" y="6343650"/>
          <p14:tracePt t="152870" x="6064250" y="6343650"/>
          <p14:tracePt t="152886" x="6127750" y="6356350"/>
          <p14:tracePt t="152903" x="6197600" y="6356350"/>
          <p14:tracePt t="152921" x="6299200" y="6356350"/>
          <p14:tracePt t="152936" x="6381750" y="6356350"/>
          <p14:tracePt t="152953" x="6451600" y="6356350"/>
          <p14:tracePt t="152970" x="6534150" y="6356350"/>
          <p14:tracePt t="152987" x="6610350" y="6356350"/>
          <p14:tracePt t="153003" x="6686550" y="6356350"/>
          <p14:tracePt t="153020" x="6762750" y="6356350"/>
          <p14:tracePt t="153038" x="6858000" y="6356350"/>
          <p14:tracePt t="153054" x="7029450" y="6356350"/>
          <p14:tracePt t="153070" x="7143750" y="6356350"/>
          <p14:tracePt t="153087" x="7296150" y="6356350"/>
          <p14:tracePt t="153103" x="7442200" y="6356350"/>
          <p14:tracePt t="153120" x="7581900" y="6356350"/>
          <p14:tracePt t="153137" x="7696200" y="6356350"/>
          <p14:tracePt t="153153" x="7804150" y="6356350"/>
          <p14:tracePt t="153170" x="7899400" y="6356350"/>
          <p14:tracePt t="153187" x="8039100" y="6356350"/>
          <p14:tracePt t="153203" x="8178800" y="6356350"/>
          <p14:tracePt t="153220" x="8305800" y="6356350"/>
          <p14:tracePt t="153237" x="8420100" y="6356350"/>
          <p14:tracePt t="153254" x="8623300" y="6356350"/>
          <p14:tracePt t="153270" x="8737600" y="6356350"/>
          <p14:tracePt t="153287" x="8858250" y="6356350"/>
          <p14:tracePt t="153304" x="8972550" y="6356350"/>
          <p14:tracePt t="153320" x="9093200" y="6356350"/>
          <p14:tracePt t="153337" x="9169400" y="6350000"/>
          <p14:tracePt t="153354" x="9207500" y="6343650"/>
          <p14:tracePt t="153370" x="9239250" y="6343650"/>
          <p14:tracePt t="153387" x="9264650" y="6343650"/>
          <p14:tracePt t="153404" x="9290050" y="6343650"/>
          <p14:tracePt t="153421" x="9321800" y="6343650"/>
          <p14:tracePt t="153437" x="9378950" y="6356350"/>
          <p14:tracePt t="153456" x="9563100" y="6375400"/>
          <p14:tracePt t="153471" x="9702800" y="6400800"/>
          <p14:tracePt t="153487" x="9874250" y="6407150"/>
          <p14:tracePt t="153504" x="10001250" y="6413500"/>
          <p14:tracePt t="153520" x="10109200" y="6413500"/>
          <p14:tracePt t="153537" x="10160000" y="6413500"/>
          <p14:tracePt t="153554" x="10179050" y="6413500"/>
          <p14:tracePt t="153571" x="10191750" y="6413500"/>
          <p14:tracePt t="153604" x="10198100" y="6413500"/>
          <p14:tracePt t="153620" x="10204450" y="6413500"/>
          <p14:tracePt t="153672" x="10217150" y="6413500"/>
          <p14:tracePt t="153737" x="10223500" y="6413500"/>
          <p14:tracePt t="153863" x="10229850" y="6413500"/>
          <p14:tracePt t="153871" x="10242550" y="6413500"/>
          <p14:tracePt t="153879" x="10248900" y="6413500"/>
          <p14:tracePt t="153887" x="10255250" y="6413500"/>
          <p14:tracePt t="153904" x="10280650" y="6400800"/>
          <p14:tracePt t="153921" x="10356850" y="6375400"/>
          <p14:tracePt t="153937" x="10490200" y="6356350"/>
          <p14:tracePt t="153954" x="10566400" y="6337300"/>
          <p14:tracePt t="153971" x="10623550" y="6330950"/>
          <p14:tracePt t="153987" x="10642600" y="6330950"/>
          <p14:tracePt t="154435" x="10636250" y="6330950"/>
          <p14:tracePt t="154440" x="10604500" y="6324600"/>
          <p14:tracePt t="154449" x="10560050" y="6299200"/>
          <p14:tracePt t="154459" x="10502900" y="6280150"/>
          <p14:tracePt t="154476" x="10350500" y="6242050"/>
          <p14:tracePt t="154492" x="10198100" y="6172200"/>
          <p14:tracePt t="154510" x="9969500" y="6076950"/>
          <p14:tracePt t="154526" x="9575800" y="5937250"/>
          <p14:tracePt t="154542" x="9321800" y="5854700"/>
          <p14:tracePt t="154559" x="9188450" y="5816600"/>
          <p14:tracePt t="154576" x="9105900" y="5797550"/>
          <p14:tracePt t="154592" x="9074150" y="5791200"/>
          <p14:tracePt t="154609" x="9048750" y="5791200"/>
          <p14:tracePt t="154626" x="9042400" y="5791200"/>
          <p14:tracePt t="154643" x="9036050" y="5791200"/>
          <p14:tracePt t="154660" x="9029700" y="5791200"/>
          <p14:tracePt t="154676" x="9017000" y="5791200"/>
          <p14:tracePt t="154693" x="9004300" y="5791200"/>
          <p14:tracePt t="154709" x="8997950" y="5791200"/>
          <p14:tracePt t="154743" x="8991600" y="5791200"/>
          <p14:tracePt t="154759" x="8940800" y="5791200"/>
          <p14:tracePt t="154776" x="8864600" y="5791200"/>
          <p14:tracePt t="154785" x="8801100" y="5791200"/>
          <p14:tracePt t="154793" x="8750300" y="5791200"/>
          <p14:tracePt t="154810" x="8604250" y="5791200"/>
          <p14:tracePt t="154826" x="8432800" y="5791200"/>
          <p14:tracePt t="154843" x="8286750" y="5791200"/>
          <p14:tracePt t="154859" x="8178800" y="5791200"/>
          <p14:tracePt t="154876" x="8134350" y="5791200"/>
          <p14:tracePt t="154893" x="8128000" y="5791200"/>
          <p14:tracePt t="158306" x="8121650" y="5791200"/>
          <p14:tracePt t="158313" x="8089900" y="5791200"/>
          <p14:tracePt t="158322" x="8013700" y="5778500"/>
          <p14:tracePt t="158330" x="7931150" y="5746750"/>
          <p14:tracePt t="158347" x="7747000" y="5664200"/>
          <p14:tracePt t="158364" x="7575550" y="5613400"/>
          <p14:tracePt t="158381" x="7556500" y="5607050"/>
          <p14:tracePt t="158438" x="7550150" y="5607050"/>
          <p14:tracePt t="158442" x="7531100" y="5607050"/>
          <p14:tracePt t="158451" x="7524750" y="5607050"/>
          <p14:tracePt t="158465" x="7505700" y="5607050"/>
          <p14:tracePt t="158480" x="7499350" y="5613400"/>
          <p14:tracePt t="158537" x="7486650" y="5613400"/>
          <p14:tracePt t="158561" x="7480300" y="5613400"/>
          <p14:tracePt t="158570" x="7473950" y="5613400"/>
          <p14:tracePt t="158577" x="7448550" y="5613400"/>
          <p14:tracePt t="158587" x="7429500" y="5607050"/>
          <p14:tracePt t="158597" x="7397750" y="5600700"/>
          <p14:tracePt t="158614" x="7308850" y="5575300"/>
          <p14:tracePt t="158630" x="7207250" y="5543550"/>
          <p14:tracePt t="158647" x="7073900" y="5499100"/>
          <p14:tracePt t="158664" x="6883400" y="5422900"/>
          <p14:tracePt t="158681" x="6597650" y="5283200"/>
          <p14:tracePt t="158697" x="6407150" y="5175250"/>
          <p14:tracePt t="158714" x="6280150" y="5080000"/>
          <p14:tracePt t="158731" x="6165850" y="4997450"/>
          <p14:tracePt t="158747" x="6108700" y="4959350"/>
          <p14:tracePt t="158764" x="6083300" y="4933950"/>
          <p14:tracePt t="158781" x="6070600" y="4921250"/>
          <p14:tracePt t="158797" x="6057900" y="4908550"/>
          <p14:tracePt t="159128" x="6057900" y="4889500"/>
          <p14:tracePt t="159138" x="6032500" y="4889500"/>
          <p14:tracePt t="159144" x="5848350" y="4857750"/>
          <p14:tracePt t="159153" x="5581650" y="4819650"/>
          <p14:tracePt t="159169" x="5060950" y="4654550"/>
          <p14:tracePt t="159185" x="4787900" y="4438650"/>
          <p14:tracePt t="159202" x="4699000" y="4273550"/>
          <p14:tracePt t="159219" x="4673600" y="4140200"/>
          <p14:tracePt t="159235" x="4667250" y="4032250"/>
          <p14:tracePt t="159252" x="4718050" y="3930650"/>
          <p14:tracePt t="159269" x="4826000" y="3829050"/>
          <p14:tracePt t="159285" x="4959350" y="3733800"/>
          <p14:tracePt t="159302" x="5111750" y="3632200"/>
          <p14:tracePt t="159319" x="5238750" y="3524250"/>
          <p14:tracePt t="159336" x="5353050" y="3422650"/>
          <p14:tracePt t="159352" x="5543550" y="3270250"/>
          <p14:tracePt t="159369" x="5689600" y="3181350"/>
          <p14:tracePt t="159385" x="5816600" y="3105150"/>
          <p14:tracePt t="159402" x="5918200" y="3067050"/>
          <p14:tracePt t="159419" x="6026150" y="3048000"/>
          <p14:tracePt t="159436" x="6140450" y="3048000"/>
          <p14:tracePt t="159452" x="6292850" y="3067050"/>
          <p14:tracePt t="159469" x="6508750" y="3162300"/>
          <p14:tracePt t="159486" x="6762750" y="3276600"/>
          <p14:tracePt t="159502" x="7004050" y="3346450"/>
          <p14:tracePt t="159519" x="7175500" y="3390900"/>
          <p14:tracePt t="159536" x="7302500" y="3429000"/>
          <p14:tracePt t="159552" x="7435850" y="3473450"/>
          <p14:tracePt t="159569" x="7493000" y="3524250"/>
          <p14:tracePt t="159586" x="7543800" y="3606800"/>
          <p14:tracePt t="159602" x="7607300" y="3752850"/>
          <p14:tracePt t="159619" x="7658100" y="3917950"/>
          <p14:tracePt t="159636" x="7683500" y="4108450"/>
          <p14:tracePt t="159652" x="7683500" y="4273550"/>
          <p14:tracePt t="159669" x="7683500" y="4445000"/>
          <p14:tracePt t="159686" x="7658100" y="4578350"/>
          <p14:tracePt t="159702" x="7600950" y="4679950"/>
          <p14:tracePt t="159719" x="7537450" y="4768850"/>
          <p14:tracePt t="159736" x="7461250" y="4838700"/>
          <p14:tracePt t="159752" x="7378700" y="4883150"/>
          <p14:tracePt t="159769" x="7239000" y="4933950"/>
          <p14:tracePt t="159786" x="7099300" y="4965700"/>
          <p14:tracePt t="159802" x="6959600" y="4984750"/>
          <p14:tracePt t="159819" x="6788150" y="5010150"/>
          <p14:tracePt t="159836" x="6616700" y="5029200"/>
          <p14:tracePt t="159852" x="6413500" y="5060950"/>
          <p14:tracePt t="159869" x="6267450" y="5073650"/>
          <p14:tracePt t="159886" x="6102350" y="5086350"/>
          <p14:tracePt t="159903" x="5994400" y="5086350"/>
          <p14:tracePt t="159919" x="5911850" y="5086350"/>
          <p14:tracePt t="159936" x="5842000" y="5080000"/>
          <p14:tracePt t="159953" x="5822950" y="5067300"/>
          <p14:tracePt t="159969" x="5810250" y="5054600"/>
          <p14:tracePt t="159986" x="5803900" y="5048250"/>
          <p14:tracePt t="160004" x="5791200" y="5035550"/>
          <p14:tracePt t="160019" x="5759450" y="5010150"/>
          <p14:tracePt t="160036" x="5708650" y="4984750"/>
          <p14:tracePt t="160053" x="5619750" y="4972050"/>
          <p14:tracePt t="160069" x="5530850" y="4946650"/>
          <p14:tracePt t="160086" x="5448300" y="4933950"/>
          <p14:tracePt t="160103" x="5353050" y="4927600"/>
          <p14:tracePt t="160120" x="5302250" y="4914900"/>
          <p14:tracePt t="160138" x="5251450" y="4908550"/>
          <p14:tracePt t="160153" x="5238750" y="4908550"/>
          <p14:tracePt t="164373" x="5245100" y="4908550"/>
          <p14:tracePt t="164393" x="5251450" y="4908550"/>
          <p14:tracePt t="167754" x="5264150" y="4908550"/>
          <p14:tracePt t="167760" x="5283200" y="4914900"/>
          <p14:tracePt t="167770" x="5289550" y="4914900"/>
          <p14:tracePt t="167781" x="5308600" y="4921250"/>
          <p14:tracePt t="167796" x="5372100" y="4953000"/>
          <p14:tracePt t="167813" x="5441950" y="4984750"/>
          <p14:tracePt t="167830" x="5486400" y="5016500"/>
          <p14:tracePt t="167847" x="5530850" y="5041900"/>
          <p14:tracePt t="167863" x="5575300" y="5067300"/>
          <p14:tracePt t="167880" x="5594350" y="5073650"/>
          <p14:tracePt t="172504" x="5607050" y="5073650"/>
          <p14:tracePt t="172514" x="5626100" y="5073650"/>
          <p14:tracePt t="172519" x="5645150" y="5067300"/>
          <p14:tracePt t="172530" x="5670550" y="5060950"/>
          <p14:tracePt t="172545" x="5727700" y="5041900"/>
          <p14:tracePt t="172561" x="5842000" y="5016500"/>
          <p14:tracePt t="172579" x="5930900" y="4997450"/>
          <p14:tracePt t="172595" x="6038850" y="4978400"/>
          <p14:tracePt t="172611" x="6140450" y="4965700"/>
          <p14:tracePt t="172628" x="6178550" y="4959350"/>
          <p14:tracePt t="172645" x="6203950" y="4953000"/>
          <p14:tracePt t="172661" x="6210300" y="4946650"/>
          <p14:tracePt t="172678" x="6223000" y="4946650"/>
          <p14:tracePt t="172695" x="6223000" y="4940300"/>
          <p14:tracePt t="175553" x="6223000" y="4933950"/>
          <p14:tracePt t="175561" x="6235700" y="4914900"/>
          <p14:tracePt t="175569" x="6242050" y="4908550"/>
          <p14:tracePt t="175578" x="6248400" y="4902200"/>
          <p14:tracePt t="175595" x="6280150" y="4876800"/>
          <p14:tracePt t="175611" x="6286500" y="4870450"/>
          <p14:tracePt t="175628" x="6305550" y="4857750"/>
          <p14:tracePt t="175645" x="6305550" y="4851400"/>
          <p14:tracePt t="175661" x="6311900" y="4838700"/>
          <p14:tracePt t="175756" x="6311900" y="4832350"/>
          <p14:tracePt t="175779" x="6311900" y="4826000"/>
          <p14:tracePt t="175801" x="6311900" y="4819650"/>
          <p14:tracePt t="175818" x="6311900" y="4813300"/>
          <p14:tracePt t="175834" x="6311900" y="4800600"/>
          <p14:tracePt t="175866" x="6305550" y="4787900"/>
          <p14:tracePt t="175916" x="6299200" y="4781550"/>
          <p14:tracePt t="175956" x="6299200" y="4768850"/>
          <p14:tracePt t="175965" x="6292850" y="4762500"/>
          <p14:tracePt t="175987" x="6292850" y="4749800"/>
          <p14:tracePt t="175993" x="6286500" y="4743450"/>
          <p14:tracePt t="176010" x="6280150" y="4730750"/>
          <p14:tracePt t="176026" x="6280150" y="4724400"/>
          <p14:tracePt t="176044" x="6280150" y="4718050"/>
          <p14:tracePt t="176058" x="6280150" y="4711700"/>
          <p14:tracePt t="176258" x="6273800" y="4705350"/>
          <p14:tracePt t="176372" x="6273800" y="4699000"/>
          <p14:tracePt t="176377" x="6299200" y="4673600"/>
          <p14:tracePt t="176387" x="6324600" y="4641850"/>
          <p14:tracePt t="176399" x="6362700" y="4622800"/>
          <p14:tracePt t="176416" x="6407150" y="4572000"/>
          <p14:tracePt t="176434" x="6464300" y="4521200"/>
          <p14:tracePt t="176449" x="6477000" y="4508500"/>
          <p14:tracePt t="176465" x="6496050" y="4495800"/>
          <p14:tracePt t="176482" x="6502400" y="4495800"/>
          <p14:tracePt t="176635" x="6489700" y="4495800"/>
          <p14:tracePt t="176948" x="6489700" y="4502150"/>
          <p14:tracePt t="176956" x="6489700" y="4508500"/>
          <p14:tracePt t="176964" x="6483350" y="4521200"/>
          <p14:tracePt t="176975" x="6477000" y="4527550"/>
          <p14:tracePt t="176988" x="6457950" y="4559300"/>
          <p14:tracePt t="177005" x="6413500" y="4603750"/>
          <p14:tracePt t="177021" x="6381750" y="4660900"/>
          <p14:tracePt t="177038" x="6350000" y="4705350"/>
          <p14:tracePt t="177055" x="6299200" y="4775200"/>
          <p14:tracePt t="177071" x="6254750" y="4819650"/>
          <p14:tracePt t="177088" x="6223000" y="4857750"/>
          <p14:tracePt t="177105" x="6184900" y="4895850"/>
          <p14:tracePt t="177121" x="6165850" y="4908550"/>
          <p14:tracePt t="177138" x="6159500" y="4921250"/>
          <p14:tracePt t="177155" x="6146800" y="4933950"/>
          <p14:tracePt t="177172" x="6140450" y="4940300"/>
          <p14:tracePt t="177205" x="6134100" y="4953000"/>
          <p14:tracePt t="177227" x="6121400" y="4959350"/>
          <p14:tracePt t="177250" x="6115050" y="4965700"/>
          <p14:tracePt t="177260" x="6108700" y="4978400"/>
          <p14:tracePt t="177272" x="6096000" y="4991100"/>
          <p14:tracePt t="177289" x="6083300" y="5010150"/>
          <p14:tracePt t="177305" x="6057900" y="5035550"/>
          <p14:tracePt t="177322" x="6038850" y="5048250"/>
          <p14:tracePt t="177338" x="6032500" y="5060950"/>
          <p14:tracePt t="177372" x="6026150" y="5067300"/>
          <p14:tracePt t="177388" x="6019800" y="5073650"/>
          <p14:tracePt t="178226" x="6019800" y="5080000"/>
          <p14:tracePt t="178234" x="6019800" y="5105400"/>
          <p14:tracePt t="178243" x="6019800" y="5137150"/>
          <p14:tracePt t="178250" x="6032500" y="5175250"/>
          <p14:tracePt t="178267" x="6076950" y="5276850"/>
          <p14:tracePt t="178284" x="6121400" y="5359400"/>
          <p14:tracePt t="178300" x="6146800" y="5422900"/>
          <p14:tracePt t="178310" x="6153150" y="5454650"/>
          <p14:tracePt t="178317" x="6165850" y="5473700"/>
          <p14:tracePt t="178334" x="6178550" y="5524500"/>
          <p14:tracePt t="178350" x="6178550" y="5556250"/>
          <p14:tracePt t="178367" x="6178550" y="5613400"/>
          <p14:tracePt t="178384" x="6184900" y="5676900"/>
          <p14:tracePt t="178400" x="6197600" y="5746750"/>
          <p14:tracePt t="178417" x="6210300" y="5829300"/>
          <p14:tracePt t="178434" x="6216650" y="5886450"/>
          <p14:tracePt t="178450" x="6235700" y="5943600"/>
          <p14:tracePt t="178467" x="6267450" y="6045200"/>
          <p14:tracePt t="178484" x="6286500" y="6134100"/>
          <p14:tracePt t="178500" x="6292850" y="6235700"/>
          <p14:tracePt t="178517" x="6311900" y="6305550"/>
          <p14:tracePt t="178534" x="6318250" y="6343650"/>
          <p14:tracePt t="178551" x="6337300" y="6375400"/>
          <p14:tracePt t="178567" x="6337300" y="6381750"/>
          <p14:tracePt t="178600" x="6337300" y="6388100"/>
          <p14:tracePt t="178718" x="6337300" y="6394450"/>
          <p14:tracePt t="178750" x="6337300" y="6400800"/>
          <p14:tracePt t="178811" x="6337300" y="6413500"/>
          <p14:tracePt t="178822" x="6337300" y="6419850"/>
          <p14:tracePt t="178835" x="6330950" y="6419850"/>
          <p14:tracePt t="178851" x="6330950" y="6426200"/>
          <p14:tracePt t="178858" x="6324600" y="6426200"/>
          <p14:tracePt t="178867" x="6318250" y="6432550"/>
          <p14:tracePt t="178891" x="6299200" y="6432550"/>
          <p14:tracePt t="178900" x="6292850" y="6432550"/>
          <p14:tracePt t="178917" x="6273800" y="6432550"/>
          <p14:tracePt t="178934" x="6248400" y="6432550"/>
          <p14:tracePt t="178951" x="6235700" y="6432550"/>
          <p14:tracePt t="178968" x="6210300" y="6432550"/>
          <p14:tracePt t="178984" x="6191250" y="6432550"/>
          <p14:tracePt t="179001" x="6172200" y="6432550"/>
          <p14:tracePt t="179017" x="6159500" y="6432550"/>
          <p14:tracePt t="179034" x="6146800" y="6432550"/>
          <p14:tracePt t="179051" x="6127750" y="6426200"/>
          <p14:tracePt t="179068" x="6115050" y="6413500"/>
          <p14:tracePt t="179084" x="6096000" y="6407150"/>
          <p14:tracePt t="179101" x="6064250" y="6388100"/>
          <p14:tracePt t="179118" x="6019800" y="6356350"/>
          <p14:tracePt t="179134" x="5937250" y="6311900"/>
          <p14:tracePt t="179151" x="5778500" y="6197600"/>
          <p14:tracePt t="179168" x="5524500" y="6026150"/>
          <p14:tracePt t="179184" x="5054600" y="5740400"/>
          <p14:tracePt t="179203" x="4298950" y="5226050"/>
          <p14:tracePt t="179218" x="3867150" y="4946650"/>
          <p14:tracePt t="179234" x="3441700" y="4660900"/>
          <p14:tracePt t="179251" x="3054350" y="4419600"/>
          <p14:tracePt t="179268" x="2679700" y="4133850"/>
          <p14:tracePt t="179285" x="2438400" y="3962400"/>
          <p14:tracePt t="179301" x="2292350" y="3867150"/>
          <p14:tracePt t="179310" x="2260600" y="3848100"/>
          <p14:tracePt t="179318" x="2254250" y="3841750"/>
          <p14:tracePt t="179334" x="2235200" y="3835400"/>
          <p14:tracePt t="179411" x="2247900" y="3835400"/>
          <p14:tracePt t="179423" x="2254250" y="3835400"/>
          <p14:tracePt t="179430" x="2279650" y="3841750"/>
          <p14:tracePt t="179439" x="2292350" y="3848100"/>
          <p14:tracePt t="179452" x="2362200" y="3879850"/>
          <p14:tracePt t="179468" x="2470150" y="3943350"/>
          <p14:tracePt t="179484" x="2673350" y="4051300"/>
          <p14:tracePt t="179501" x="2927350" y="4216400"/>
          <p14:tracePt t="179518" x="3181350" y="4362450"/>
          <p14:tracePt t="179534" x="3403600" y="4521200"/>
          <p14:tracePt t="179551" x="3536950" y="4654550"/>
          <p14:tracePt t="179568" x="3581400" y="4743450"/>
          <p14:tracePt t="179585" x="3581400" y="4845050"/>
          <p14:tracePt t="179601" x="3517900" y="4933950"/>
          <p14:tracePt t="179618" x="3397250" y="4965700"/>
          <p14:tracePt t="179635" x="3257550" y="4972050"/>
          <p14:tracePt t="179652" x="3117850" y="4946650"/>
          <p14:tracePt t="179668" x="2978150" y="4832350"/>
          <p14:tracePt t="179685" x="2882900" y="4641850"/>
          <p14:tracePt t="179702" x="2844800" y="4432300"/>
          <p14:tracePt t="179718" x="2844800" y="4210050"/>
          <p14:tracePt t="179735" x="2971800" y="3917950"/>
          <p14:tracePt t="179751" x="3155950" y="3657600"/>
          <p14:tracePt t="179768" x="3511550" y="3409950"/>
          <p14:tracePt t="179785" x="3956050" y="3225800"/>
          <p14:tracePt t="179802" x="4502150" y="3111500"/>
          <p14:tracePt t="179807" x="4756150" y="3073400"/>
          <p14:tracePt t="179818" x="5270500" y="3073400"/>
          <p14:tracePt t="179835" x="5600700" y="3073400"/>
          <p14:tracePt t="179851" x="5778500" y="3092450"/>
          <p14:tracePt t="179868" x="5861050" y="3143250"/>
          <p14:tracePt t="179885" x="5937250" y="3251200"/>
          <p14:tracePt t="179901" x="5969000" y="3454400"/>
          <p14:tracePt t="179918" x="5981700" y="3829050"/>
          <p14:tracePt t="179935" x="5981700" y="4324350"/>
          <p14:tracePt t="179951" x="5892800" y="4845050"/>
          <p14:tracePt t="179968" x="5702300" y="5257800"/>
          <p14:tracePt t="179985" x="5461000" y="5588000"/>
          <p14:tracePt t="180002" x="5270500" y="5740400"/>
          <p14:tracePt t="180019" x="5124450" y="5810250"/>
          <p14:tracePt t="180035" x="5086350" y="5810250"/>
          <p14:tracePt t="180052" x="5080000" y="5784850"/>
          <p14:tracePt t="180068" x="5080000" y="5702300"/>
          <p14:tracePt t="180085" x="5080000" y="5626100"/>
          <p14:tracePt t="180102" x="5099050" y="5543550"/>
          <p14:tracePt t="180118" x="5111750" y="5505450"/>
          <p14:tracePt t="180135" x="5124450" y="5467350"/>
          <p14:tracePt t="180152" x="5124450" y="5461000"/>
          <p14:tracePt t="180169" x="5124450" y="5454650"/>
          <p14:tracePt t="180206" x="5099050" y="5454650"/>
          <p14:tracePt t="180211" x="5067300" y="5454650"/>
          <p14:tracePt t="180224" x="5048250" y="5454650"/>
          <p14:tracePt t="180235" x="4972050" y="5448300"/>
          <p14:tracePt t="180252" x="4902200" y="5429250"/>
          <p14:tracePt t="180268" x="4832350" y="5416550"/>
          <p14:tracePt t="180285" x="4813300" y="5410200"/>
          <p14:tracePt t="180302" x="4800600" y="5410200"/>
          <p14:tracePt t="180324" x="4794250" y="5397500"/>
          <p14:tracePt t="180335" x="4787900" y="5391150"/>
          <p14:tracePt t="180352" x="4787900" y="5378450"/>
          <p14:tracePt t="180369" x="4787900" y="5353050"/>
          <p14:tracePt t="180386" x="4787900" y="5327650"/>
          <p14:tracePt t="180404" x="4781550" y="5289550"/>
          <p14:tracePt t="180419" x="4762500" y="5251450"/>
          <p14:tracePt t="180435" x="4743450" y="5232400"/>
          <p14:tracePt t="180452" x="4718050" y="5194300"/>
          <p14:tracePt t="180469" x="4673600" y="5162550"/>
          <p14:tracePt t="180485" x="4616450" y="5111750"/>
          <p14:tracePt t="180502" x="4597400" y="5099050"/>
          <p14:tracePt t="180519" x="4591050" y="5092700"/>
          <p14:tracePt t="186801" x="4603750" y="5086350"/>
          <p14:tracePt t="186807" x="4660900" y="5092700"/>
          <p14:tracePt t="186814" x="4737100" y="5118100"/>
          <p14:tracePt t="186825" x="4813300" y="5137150"/>
          <p14:tracePt t="186842" x="5035550" y="5175250"/>
          <p14:tracePt t="186858" x="5467350" y="5238750"/>
          <p14:tracePt t="186875" x="5899150" y="5302250"/>
          <p14:tracePt t="186891" x="6203950" y="5340350"/>
          <p14:tracePt t="186908" x="6369050" y="5359400"/>
          <p14:tracePt t="186926" x="6445250" y="5365750"/>
          <p14:tracePt t="186941" x="6470650" y="5365750"/>
          <p14:tracePt t="187137" x="6464300" y="5365750"/>
          <p14:tracePt t="187146" x="6457950" y="5365750"/>
          <p14:tracePt t="187152" x="6451600" y="5365750"/>
          <p14:tracePt t="187169" x="6445250" y="5365750"/>
          <p14:tracePt t="187185" x="6438900" y="5359400"/>
          <p14:tracePt t="187197" x="6407150" y="5327650"/>
          <p14:tracePt t="187214" x="6369050" y="5283200"/>
          <p14:tracePt t="187231" x="6286500" y="5213350"/>
          <p14:tracePt t="187247" x="6197600" y="5143500"/>
          <p14:tracePt t="187264" x="6121400" y="5080000"/>
          <p14:tracePt t="187281" x="6057900" y="5054600"/>
          <p14:tracePt t="187297" x="6026150" y="5048250"/>
          <p14:tracePt t="187314" x="6007100" y="5035550"/>
          <p14:tracePt t="187320" x="6000750" y="5035550"/>
          <p14:tracePt t="187401" x="6000750" y="5029200"/>
          <p14:tracePt t="187419" x="5988050" y="5022850"/>
          <p14:tracePt t="187425" x="5975350" y="5016500"/>
          <p14:tracePt t="187431" x="5975350" y="5010150"/>
          <p14:tracePt t="187448" x="5949950" y="4991100"/>
          <p14:tracePt t="187464" x="5949950" y="4984750"/>
          <p14:tracePt t="187481" x="5937250" y="4978400"/>
          <p14:tracePt t="187514" x="5930900" y="4972050"/>
          <p14:tracePt t="189185" x="5956300" y="4972050"/>
          <p14:tracePt t="189192" x="6007100" y="4972050"/>
          <p14:tracePt t="189200" x="6089650" y="4972050"/>
          <p14:tracePt t="189209" x="6184900" y="4972050"/>
          <p14:tracePt t="189226" x="6362700" y="4972050"/>
          <p14:tracePt t="189243" x="6502400" y="4972050"/>
          <p14:tracePt t="189260" x="6591300" y="4972050"/>
          <p14:tracePt t="189276" x="6629400" y="4965700"/>
          <p14:tracePt t="189293" x="6635750" y="4959350"/>
          <p14:tracePt t="189330" x="6629400" y="4965700"/>
          <p14:tracePt t="189336" x="6597650" y="4972050"/>
          <p14:tracePt t="189347" x="6553200" y="5003800"/>
          <p14:tracePt t="189359" x="6483350" y="5016500"/>
          <p14:tracePt t="189650" x="6483350" y="5022850"/>
          <p14:tracePt t="189690" x="6483350" y="5029200"/>
          <p14:tracePt t="189698" x="6489700" y="5029200"/>
          <p14:tracePt t="189708" x="6489700" y="5041900"/>
          <p14:tracePt t="189725" x="6496050" y="5048250"/>
          <p14:tracePt t="189746" x="6508750" y="5060950"/>
          <p14:tracePt t="189758" x="6515100" y="5073650"/>
          <p14:tracePt t="189800" x="6515100" y="5054600"/>
          <p14:tracePt t="189808" x="6521450" y="5048250"/>
          <p14:tracePt t="189815" x="6521450" y="5022850"/>
          <p14:tracePt t="189824" x="6521450" y="5016500"/>
          <p14:tracePt t="189842" x="6515100" y="4991100"/>
          <p14:tracePt t="189858" x="6508750" y="4965700"/>
          <p14:tracePt t="189874" x="6508750" y="4953000"/>
          <p14:tracePt t="189891" x="6502400" y="4946650"/>
          <p14:tracePt t="189946" x="6496050" y="4940300"/>
          <p14:tracePt t="190074" x="6496050" y="4927600"/>
          <p14:tracePt t="190082" x="6496050" y="4921250"/>
          <p14:tracePt t="190168" x="6502400" y="4914900"/>
          <p14:tracePt t="190184" x="6502400" y="4908550"/>
          <p14:tracePt t="190193" x="6502400" y="4902200"/>
          <p14:tracePt t="191274" x="6502400" y="4895850"/>
          <p14:tracePt t="191338" x="6496050" y="4895850"/>
          <p14:tracePt t="191435" x="6489700" y="4895850"/>
          <p14:tracePt t="191459" x="6483350" y="4895850"/>
          <p14:tracePt t="191474" x="6470650" y="4895850"/>
          <p14:tracePt t="191481" x="6464300" y="4895850"/>
          <p14:tracePt t="191488" x="6457950" y="4895850"/>
          <p14:tracePt t="191498" x="6451600" y="4895850"/>
          <p14:tracePt t="191515" x="6438900" y="4895850"/>
          <p14:tracePt t="191532" x="6419850" y="4895850"/>
          <p14:tracePt t="191548" x="6413500" y="4895850"/>
          <p14:tracePt t="191565" x="6388100" y="4902200"/>
          <p14:tracePt t="191582" x="6375400" y="4902200"/>
          <p14:tracePt t="191598" x="6369050" y="4902200"/>
          <p14:tracePt t="191615" x="6362700" y="4902200"/>
          <p14:tracePt t="191632" x="6350000" y="4908550"/>
          <p14:tracePt t="191667" x="6343650" y="4908550"/>
          <p14:tracePt t="191994" x="6324600" y="4908550"/>
          <p14:tracePt t="192004" x="6318250" y="4908550"/>
          <p14:tracePt t="192009" x="6299200" y="4908550"/>
          <p14:tracePt t="192021" x="6292850" y="4902200"/>
          <p14:tracePt t="192038" x="6273800" y="4889500"/>
          <p14:tracePt t="192054" x="6242050" y="4851400"/>
          <p14:tracePt t="192071" x="6197600" y="4806950"/>
          <p14:tracePt t="192088" x="6191250" y="4781550"/>
          <p14:tracePt t="192104" x="6184900" y="4775200"/>
          <p14:tracePt t="192219" x="6178550" y="4762500"/>
          <p14:tracePt t="192227" x="6165850" y="4749800"/>
          <p14:tracePt t="192238" x="6140450" y="4724400"/>
          <p14:tracePt t="192254" x="6051550" y="4660900"/>
          <p14:tracePt t="192271" x="5905500" y="4584700"/>
          <p14:tracePt t="192288" x="5734050" y="4495800"/>
          <p14:tracePt t="192304" x="5283200" y="4267200"/>
          <p14:tracePt t="192321" x="4775200" y="3956050"/>
          <p14:tracePt t="192337" x="4267200" y="3657600"/>
          <p14:tracePt t="192354" x="3771900" y="3422650"/>
          <p14:tracePt t="192371" x="3517900" y="3321050"/>
          <p14:tracePt t="192388" x="3371850" y="3257550"/>
          <p14:tracePt t="192404" x="3302000" y="3225800"/>
          <p14:tracePt t="192421" x="3289300" y="3219450"/>
          <p14:tracePt t="192438" x="3282950" y="3219450"/>
          <p14:tracePt t="192462" x="3276600" y="3219450"/>
          <p14:tracePt t="192484" x="3270250" y="3219450"/>
          <p14:tracePt t="192506" x="3257550" y="3219450"/>
          <p14:tracePt t="192513" x="3251200" y="3219450"/>
          <p14:tracePt t="192521" x="3251200" y="3225800"/>
          <p14:tracePt t="192538" x="3225800" y="3225800"/>
          <p14:tracePt t="192555" x="3155950" y="3225800"/>
          <p14:tracePt t="192572" x="3028950" y="3206750"/>
          <p14:tracePt t="192588" x="2895600" y="3111500"/>
          <p14:tracePt t="192605" x="2686050" y="3035300"/>
          <p14:tracePt t="192621" x="2438400" y="2971800"/>
          <p14:tracePt t="192638" x="2165350" y="2882900"/>
          <p14:tracePt t="192655" x="1797050" y="2705100"/>
          <p14:tracePt t="192671" x="1460500" y="2565400"/>
          <p14:tracePt t="192688" x="1079500" y="2355850"/>
          <p14:tracePt t="192705" x="971550" y="2279650"/>
          <p14:tracePt t="192721" x="908050" y="2222500"/>
          <p14:tracePt t="192738" x="882650" y="2190750"/>
          <p14:tracePt t="192755" x="876300" y="2171700"/>
          <p14:tracePt t="192772" x="869950" y="2146300"/>
          <p14:tracePt t="192789" x="863600" y="2101850"/>
          <p14:tracePt t="192805" x="844550" y="2063750"/>
          <p14:tracePt t="192822" x="831850" y="2032000"/>
          <p14:tracePt t="192829" x="831850" y="2019300"/>
          <p14:tracePt t="192838" x="812800" y="1981200"/>
          <p14:tracePt t="192855" x="800100" y="1949450"/>
          <p14:tracePt t="192871" x="755650" y="1847850"/>
          <p14:tracePt t="192888" x="679450" y="1733550"/>
          <p14:tracePt t="192905" x="565150" y="1568450"/>
          <p14:tracePt t="192922" x="514350" y="1492250"/>
          <p14:tracePt t="192938" x="476250" y="1435100"/>
          <p14:tracePt t="192955" x="450850" y="1384300"/>
          <p14:tracePt t="192972" x="419100" y="1339850"/>
          <p14:tracePt t="192988" x="368300" y="1263650"/>
          <p14:tracePt t="193005" x="311150" y="1187450"/>
          <p14:tracePt t="193022" x="266700" y="1143000"/>
          <p14:tracePt t="193038" x="209550" y="1085850"/>
          <p14:tracePt t="193056" x="184150" y="1054100"/>
          <p14:tracePt t="193073" x="177800" y="1028700"/>
          <p14:tracePt t="193088" x="171450" y="990600"/>
          <p14:tracePt t="193105" x="158750" y="958850"/>
          <p14:tracePt t="193122" x="152400" y="920750"/>
          <p14:tracePt t="193138" x="152400" y="908050"/>
          <p14:tracePt t="193155" x="152400" y="895350"/>
          <p14:tracePt t="193172" x="152400" y="882650"/>
          <p14:tracePt t="193189" x="152400" y="876300"/>
          <p14:tracePt t="193205" x="152400" y="857250"/>
          <p14:tracePt t="193222" x="152400" y="831850"/>
          <p14:tracePt t="193238" x="152400" y="819150"/>
          <p14:tracePt t="193255" x="152400" y="806450"/>
          <p14:tracePt t="193272" x="152400" y="800100"/>
          <p14:tracePt t="193310" x="152400" y="787400"/>
          <p14:tracePt t="193317" x="152400" y="781050"/>
          <p14:tracePt t="193354" x="152400" y="774700"/>
          <p14:tracePt t="193361" x="152400" y="762000"/>
          <p14:tracePt t="193386" x="152400" y="749300"/>
          <p14:tracePt t="193402" x="152400" y="742950"/>
          <p14:tracePt t="193412" x="158750" y="730250"/>
          <p14:tracePt t="193422" x="158750" y="723900"/>
          <p14:tracePt t="193439" x="158750" y="698500"/>
          <p14:tracePt t="193456" x="158750" y="673100"/>
          <p14:tracePt t="193472" x="158750" y="622300"/>
          <p14:tracePt t="193488" x="139700" y="577850"/>
          <p14:tracePt t="193505" x="127000" y="558800"/>
          <p14:tracePt t="193522" x="120650" y="539750"/>
          <p14:tracePt t="193539" x="120650" y="533400"/>
          <p14:tracePt t="193572" x="120650" y="520700"/>
          <p14:tracePt t="193605" x="120650" y="514350"/>
          <p14:tracePt t="193636" x="120650" y="508000"/>
          <p14:tracePt t="193652" x="120650" y="495300"/>
          <p14:tracePt t="193667" x="120650" y="488950"/>
          <p14:tracePt t="193678" x="120650" y="482600"/>
          <p14:tracePt t="193693" x="120650" y="476250"/>
          <p14:tracePt t="193706" x="120650" y="469900"/>
          <p14:tracePt t="193722" x="120650" y="463550"/>
          <p14:tracePt t="193739" x="120650" y="450850"/>
          <p14:tracePt t="193756" x="120650" y="444500"/>
          <p14:tracePt t="193772" x="120650" y="438150"/>
          <p14:tracePt t="193790" x="120650" y="425450"/>
          <p14:tracePt t="193806" x="120650" y="406400"/>
          <p14:tracePt t="193822" x="127000" y="381000"/>
          <p14:tracePt t="193829" x="127000" y="374650"/>
          <p14:tracePt t="193839" x="127000" y="368300"/>
          <p14:tracePt t="193856" x="127000" y="355600"/>
          <p14:tracePt t="193872" x="127000" y="349250"/>
          <p14:tracePt t="193948" x="127000" y="3429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" y="452437"/>
            <a:ext cx="10620375" cy="595312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6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076"/>
    </mc:Choice>
    <mc:Fallback>
      <p:transition spd="slow" advTm="245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8" x="5568950" y="4622800"/>
          <p14:tracePt t="490" x="5568950" y="4616450"/>
          <p14:tracePt t="501" x="5568950" y="4610100"/>
          <p14:tracePt t="511" x="5562600" y="4597400"/>
          <p14:tracePt t="519" x="5549900" y="4591050"/>
          <p14:tracePt t="536" x="5499100" y="4540250"/>
          <p14:tracePt t="553" x="5346700" y="4406900"/>
          <p14:tracePt t="569" x="4845050" y="3892550"/>
          <p14:tracePt t="586" x="4324350" y="3416300"/>
          <p14:tracePt t="603" x="3600450" y="2806700"/>
          <p14:tracePt t="619" x="2819400" y="2203450"/>
          <p14:tracePt t="636" x="2108200" y="1695450"/>
          <p14:tracePt t="653" x="1657350" y="1397000"/>
          <p14:tracePt t="670" x="1454150" y="1263650"/>
          <p14:tracePt t="686" x="1397000" y="1212850"/>
          <p14:tracePt t="694" x="1397000" y="1200150"/>
          <p14:tracePt t="703" x="1390650" y="1193800"/>
          <p14:tracePt t="719" x="1390650" y="1181100"/>
          <p14:tracePt t="742" x="1390650" y="1174750"/>
          <p14:tracePt t="795" x="1371600" y="1174750"/>
          <p14:tracePt t="811" x="1365250" y="1174750"/>
          <p14:tracePt t="818" x="1352550" y="1174750"/>
          <p14:tracePt t="842" x="1346200" y="1174750"/>
          <p14:tracePt t="859" x="1339850" y="1174750"/>
          <p14:tracePt t="867" x="1333500" y="1174750"/>
          <p14:tracePt t="876" x="1327150" y="1174750"/>
          <p14:tracePt t="898" x="1314450" y="1174750"/>
          <p14:tracePt t="908" x="1308100" y="1174750"/>
          <p14:tracePt t="920" x="1295400" y="1174750"/>
          <p14:tracePt t="937" x="1238250" y="1174750"/>
          <p14:tracePt t="953" x="1149350" y="1187450"/>
          <p14:tracePt t="970" x="1079500" y="1206500"/>
          <p14:tracePt t="986" x="1028700" y="1219200"/>
          <p14:tracePt t="1003" x="996950" y="1238250"/>
          <p14:tracePt t="1020" x="977900" y="1263650"/>
          <p14:tracePt t="1036" x="965200" y="1295400"/>
          <p14:tracePt t="1053" x="965200" y="1365250"/>
          <p14:tracePt t="1070" x="965200" y="1435100"/>
          <p14:tracePt t="1087" x="965200" y="1492250"/>
          <p14:tracePt t="1103" x="977900" y="1555750"/>
          <p14:tracePt t="1120" x="990600" y="1581150"/>
          <p14:tracePt t="1137" x="990600" y="1587500"/>
          <p14:tracePt t="4308" x="996950" y="1593850"/>
          <p14:tracePt t="6039" x="996950" y="1644650"/>
          <p14:tracePt t="6045" x="996950" y="1727200"/>
          <p14:tracePt t="6052" x="996950" y="1816100"/>
          <p14:tracePt t="6062" x="996950" y="1911350"/>
          <p14:tracePt t="6079" x="990600" y="2108200"/>
          <p14:tracePt t="6096" x="965200" y="2298700"/>
          <p14:tracePt t="6113" x="946150" y="2470150"/>
          <p14:tracePt t="6129" x="946150" y="2609850"/>
          <p14:tracePt t="6146" x="946150" y="2724150"/>
          <p14:tracePt t="6163" x="946150" y="2800350"/>
          <p14:tracePt t="6179" x="946150" y="2870200"/>
          <p14:tracePt t="6196" x="965200" y="2940050"/>
          <p14:tracePt t="6213" x="965200" y="2997200"/>
          <p14:tracePt t="6229" x="977900" y="3054350"/>
          <p14:tracePt t="6246" x="977900" y="3130550"/>
          <p14:tracePt t="6263" x="996950" y="3200400"/>
          <p14:tracePt t="6279" x="1009650" y="3308350"/>
          <p14:tracePt t="6296" x="1022350" y="3441700"/>
          <p14:tracePt t="6313" x="1047750" y="3613150"/>
          <p14:tracePt t="6330" x="1079500" y="3790950"/>
          <p14:tracePt t="6346" x="1104900" y="3994150"/>
          <p14:tracePt t="6363" x="1193800" y="4273550"/>
          <p14:tracePt t="6380" x="1238250" y="4362450"/>
          <p14:tracePt t="6396" x="1447800" y="4616450"/>
          <p14:tracePt t="6413" x="1524000" y="4692650"/>
          <p14:tracePt t="6430" x="1574800" y="4724400"/>
          <p14:tracePt t="6447" x="1593850" y="4737100"/>
          <p14:tracePt t="6673" x="1600200" y="4737100"/>
          <p14:tracePt t="6694" x="1606550" y="4737100"/>
          <p14:tracePt t="6708" x="1612900" y="4737100"/>
          <p14:tracePt t="6747" x="1619250" y="4730750"/>
          <p14:tracePt t="6856" x="1619250" y="4724400"/>
          <p14:tracePt t="6873" x="1619250" y="4718050"/>
          <p14:tracePt t="6877" x="1619250" y="4711700"/>
          <p14:tracePt t="6893" x="1619250" y="4705350"/>
          <p14:tracePt t="6904" x="1619250" y="4699000"/>
          <p14:tracePt t="6915" x="1619250" y="4692650"/>
          <p14:tracePt t="6932" x="1619250" y="4679950"/>
          <p14:tracePt t="6948" x="1619250" y="4629150"/>
          <p14:tracePt t="6965" x="1619250" y="4603750"/>
          <p14:tracePt t="6981" x="1619250" y="4552950"/>
          <p14:tracePt t="6998" x="1619250" y="4514850"/>
          <p14:tracePt t="7015" x="1606550" y="4464050"/>
          <p14:tracePt t="7031" x="1600200" y="4413250"/>
          <p14:tracePt t="7048" x="1600200" y="4387850"/>
          <p14:tracePt t="7065" x="1593850" y="4298950"/>
          <p14:tracePt t="7082" x="1593850" y="4171950"/>
          <p14:tracePt t="7098" x="1606550" y="4000500"/>
          <p14:tracePt t="7115" x="1651000" y="3771900"/>
          <p14:tracePt t="7132" x="1727200" y="3492500"/>
          <p14:tracePt t="7148" x="1822450" y="3136900"/>
          <p14:tracePt t="7165" x="1847850" y="2959100"/>
          <p14:tracePt t="7182" x="1860550" y="2806700"/>
          <p14:tracePt t="7198" x="1860550" y="2647950"/>
          <p14:tracePt t="7215" x="1860550" y="2501900"/>
          <p14:tracePt t="7232" x="1860550" y="2393950"/>
          <p14:tracePt t="7248" x="1860550" y="2330450"/>
          <p14:tracePt t="7265" x="1860550" y="2273300"/>
          <p14:tracePt t="7282" x="1860550" y="2222500"/>
          <p14:tracePt t="7298" x="1860550" y="2178050"/>
          <p14:tracePt t="7315" x="1860550" y="2133600"/>
          <p14:tracePt t="7332" x="1860550" y="2044700"/>
          <p14:tracePt t="7348" x="1860550" y="1968500"/>
          <p14:tracePt t="7365" x="1860550" y="1898650"/>
          <p14:tracePt t="7382" x="1860550" y="1797050"/>
          <p14:tracePt t="7398" x="1854200" y="1708150"/>
          <p14:tracePt t="7415" x="1835150" y="1619250"/>
          <p14:tracePt t="7432" x="1803400" y="1568450"/>
          <p14:tracePt t="7449" x="1778000" y="1504950"/>
          <p14:tracePt t="7465" x="1771650" y="1485900"/>
          <p14:tracePt t="7482" x="1739900" y="1447800"/>
          <p14:tracePt t="7499" x="1720850" y="1422400"/>
          <p14:tracePt t="7515" x="1695450" y="1377950"/>
          <p14:tracePt t="7532" x="1682750" y="1333500"/>
          <p14:tracePt t="7548" x="1651000" y="1276350"/>
          <p14:tracePt t="7565" x="1619250" y="1231900"/>
          <p14:tracePt t="7582" x="1574800" y="1168400"/>
          <p14:tracePt t="7599" x="1524000" y="1143000"/>
          <p14:tracePt t="7615" x="1460500" y="1111250"/>
          <p14:tracePt t="7632" x="1428750" y="1104900"/>
          <p14:tracePt t="7649" x="1390650" y="1104900"/>
          <p14:tracePt t="7665" x="1358900" y="1104900"/>
          <p14:tracePt t="7682" x="1327150" y="1111250"/>
          <p14:tracePt t="7700" x="1289050" y="1117600"/>
          <p14:tracePt t="7705" x="1263650" y="1130300"/>
          <p14:tracePt t="7715" x="1238250" y="1143000"/>
          <p14:tracePt t="7732" x="1187450" y="1181100"/>
          <p14:tracePt t="7749" x="1035050" y="1257300"/>
          <p14:tracePt t="7765" x="908050" y="1358900"/>
          <p14:tracePt t="7782" x="812800" y="1517650"/>
          <p14:tracePt t="7799" x="768350" y="1689100"/>
          <p14:tracePt t="7818" x="768350" y="1898650"/>
          <p14:tracePt t="7832" x="768350" y="2070100"/>
          <p14:tracePt t="7849" x="781050" y="2241550"/>
          <p14:tracePt t="7865" x="819150" y="2400300"/>
          <p14:tracePt t="7882" x="844550" y="2546350"/>
          <p14:tracePt t="7899" x="869950" y="2673350"/>
          <p14:tracePt t="7916" x="889000" y="2794000"/>
          <p14:tracePt t="7932" x="908050" y="2959100"/>
          <p14:tracePt t="7949" x="927100" y="3054350"/>
          <p14:tracePt t="7966" x="965200" y="3168650"/>
          <p14:tracePt t="7982" x="1028700" y="3295650"/>
          <p14:tracePt t="7999" x="1073150" y="3403600"/>
          <p14:tracePt t="8015" x="1111250" y="3492500"/>
          <p14:tracePt t="8032" x="1123950" y="3556000"/>
          <p14:tracePt t="8049" x="1136650" y="3606800"/>
          <p14:tracePt t="8066" x="1149350" y="3651250"/>
          <p14:tracePt t="8082" x="1162050" y="3689350"/>
          <p14:tracePt t="8099" x="1174750" y="3733800"/>
          <p14:tracePt t="8117" x="1206500" y="3797300"/>
          <p14:tracePt t="8132" x="1212850" y="3822700"/>
          <p14:tracePt t="8149" x="1250950" y="3905250"/>
          <p14:tracePt t="8166" x="1282700" y="3962400"/>
          <p14:tracePt t="8182" x="1314450" y="4000500"/>
          <p14:tracePt t="8199" x="1352550" y="4038600"/>
          <p14:tracePt t="8205" x="1358900" y="4038600"/>
          <p14:tracePt t="8216" x="1384300" y="4064000"/>
          <p14:tracePt t="8233" x="1422400" y="4070350"/>
          <p14:tracePt t="8249" x="1473200" y="4089400"/>
          <p14:tracePt t="8266" x="1543050" y="4108450"/>
          <p14:tracePt t="8283" x="1631950" y="4127500"/>
          <p14:tracePt t="8299" x="1752600" y="4133850"/>
          <p14:tracePt t="8318" x="1879600" y="4159250"/>
          <p14:tracePt t="8333" x="1981200" y="4171950"/>
          <p14:tracePt t="8349" x="2101850" y="4184650"/>
          <p14:tracePt t="8366" x="2184400" y="4184650"/>
          <p14:tracePt t="8383" x="2273300" y="4197350"/>
          <p14:tracePt t="8399" x="2349500" y="4203700"/>
          <p14:tracePt t="8416" x="2451100" y="4216400"/>
          <p14:tracePt t="8432" x="2559050" y="4216400"/>
          <p14:tracePt t="8449" x="2641600" y="4216400"/>
          <p14:tracePt t="8466" x="2698750" y="4216400"/>
          <p14:tracePt t="8483" x="2743200" y="4210050"/>
          <p14:tracePt t="8499" x="2768600" y="4197350"/>
          <p14:tracePt t="8517" x="2806700" y="4178300"/>
          <p14:tracePt t="8533" x="2844800" y="4171950"/>
          <p14:tracePt t="8549" x="2889250" y="4146550"/>
          <p14:tracePt t="8566" x="2959100" y="4114800"/>
          <p14:tracePt t="8583" x="3016250" y="4095750"/>
          <p14:tracePt t="8599" x="3079750" y="4064000"/>
          <p14:tracePt t="8616" x="3124200" y="4038600"/>
          <p14:tracePt t="8633" x="3175000" y="4025900"/>
          <p14:tracePt t="8649" x="3219450" y="4000500"/>
          <p14:tracePt t="8667" x="3251200" y="3994150"/>
          <p14:tracePt t="8683" x="3270250" y="3981450"/>
          <p14:tracePt t="8701" x="3302000" y="3968750"/>
          <p14:tracePt t="8720" x="3327400" y="3949700"/>
          <p14:tracePt t="8733" x="3333750" y="3949700"/>
          <p14:tracePt t="8750" x="3340100" y="3949700"/>
          <p14:tracePt t="8766" x="3352800" y="3937000"/>
          <p14:tracePt t="8783" x="3359150" y="3930650"/>
          <p14:tracePt t="8800" x="3371850" y="3917950"/>
          <p14:tracePt t="8816" x="3384550" y="3898900"/>
          <p14:tracePt t="8833" x="3390900" y="3873500"/>
          <p14:tracePt t="8850" x="3397250" y="3829050"/>
          <p14:tracePt t="8866" x="3403600" y="3790950"/>
          <p14:tracePt t="8883" x="3403600" y="3746500"/>
          <p14:tracePt t="8900" x="3409950" y="3689350"/>
          <p14:tracePt t="8919" x="3409950" y="3594100"/>
          <p14:tracePt t="8933" x="3409950" y="3536950"/>
          <p14:tracePt t="8950" x="3409950" y="3492500"/>
          <p14:tracePt t="8966" x="3409950" y="3441700"/>
          <p14:tracePt t="8983" x="3409950" y="3390900"/>
          <p14:tracePt t="9000" x="3390900" y="3333750"/>
          <p14:tracePt t="9016" x="3378200" y="3289300"/>
          <p14:tracePt t="9033" x="3359150" y="3244850"/>
          <p14:tracePt t="9050" x="3352800" y="3206750"/>
          <p14:tracePt t="9066" x="3333750" y="3181350"/>
          <p14:tracePt t="9083" x="3333750" y="3155950"/>
          <p14:tracePt t="9100" x="3327400" y="3124200"/>
          <p14:tracePt t="9117" x="3321050" y="3098800"/>
          <p14:tracePt t="9133" x="3321050" y="3086100"/>
          <p14:tracePt t="9150" x="3308350" y="3067050"/>
          <p14:tracePt t="9167" x="3308350" y="3054350"/>
          <p14:tracePt t="9183" x="3302000" y="3022600"/>
          <p14:tracePt t="9200" x="3282950" y="3003550"/>
          <p14:tracePt t="9209" x="3276600" y="2990850"/>
          <p14:tracePt t="9216" x="3276600" y="2984500"/>
          <p14:tracePt t="9233" x="3251200" y="2940050"/>
          <p14:tracePt t="9250" x="3225800" y="2895600"/>
          <p14:tracePt t="9267" x="3187700" y="2851150"/>
          <p14:tracePt t="9284" x="3117850" y="2774950"/>
          <p14:tracePt t="9300" x="3035300" y="2686050"/>
          <p14:tracePt t="9317" x="2895600" y="2527300"/>
          <p14:tracePt t="9334" x="2768600" y="2419350"/>
          <p14:tracePt t="9350" x="2609850" y="2311400"/>
          <p14:tracePt t="9367" x="2476500" y="2235200"/>
          <p14:tracePt t="9383" x="2349500" y="2184400"/>
          <p14:tracePt t="9400" x="2260600" y="2152650"/>
          <p14:tracePt t="9417" x="2159000" y="2139950"/>
          <p14:tracePt t="9433" x="2095500" y="2133600"/>
          <p14:tracePt t="9450" x="2038350" y="2133600"/>
          <p14:tracePt t="9467" x="1993900" y="2133600"/>
          <p14:tracePt t="9483" x="1968500" y="2133600"/>
          <p14:tracePt t="9500" x="1949450" y="2139950"/>
          <p14:tracePt t="9517" x="1911350" y="2159000"/>
          <p14:tracePt t="9534" x="1879600" y="2171700"/>
          <p14:tracePt t="9550" x="1854200" y="2184400"/>
          <p14:tracePt t="9567" x="1835150" y="2203450"/>
          <p14:tracePt t="9584" x="1809750" y="2222500"/>
          <p14:tracePt t="9600" x="1797050" y="2247900"/>
          <p14:tracePt t="9617" x="1784350" y="2266950"/>
          <p14:tracePt t="9634" x="1778000" y="2279650"/>
          <p14:tracePt t="9650" x="1778000" y="2298700"/>
          <p14:tracePt t="9667" x="1778000" y="2317750"/>
          <p14:tracePt t="9684" x="1778000" y="2343150"/>
          <p14:tracePt t="9702" x="1778000" y="2374900"/>
          <p14:tracePt t="9717" x="1778000" y="2393950"/>
          <p14:tracePt t="9734" x="1778000" y="2413000"/>
          <p14:tracePt t="9751" x="1784350" y="2451100"/>
          <p14:tracePt t="9767" x="1803400" y="2476500"/>
          <p14:tracePt t="9784" x="1822450" y="2514600"/>
          <p14:tracePt t="9801" x="1828800" y="2533650"/>
          <p14:tracePt t="9817" x="1847850" y="2559050"/>
          <p14:tracePt t="9834" x="1854200" y="2565400"/>
          <p14:tracePt t="9850" x="1854200" y="2578100"/>
          <p14:tracePt t="9884" x="1860550" y="2590800"/>
          <p14:tracePt t="9900" x="1873250" y="2609850"/>
          <p14:tracePt t="9917" x="1892300" y="2647950"/>
          <p14:tracePt t="9934" x="1905000" y="2667000"/>
          <p14:tracePt t="9951" x="1924050" y="2686050"/>
          <p14:tracePt t="9967" x="1930400" y="2692400"/>
          <p14:tracePt t="9984" x="1936750" y="2698750"/>
          <p14:tracePt t="10735" x="1936750" y="2692400"/>
          <p14:tracePt t="10743" x="1936750" y="2641600"/>
          <p14:tracePt t="10754" x="1936750" y="2578100"/>
          <p14:tracePt t="10765" x="1917700" y="2520950"/>
          <p14:tracePt t="10782" x="1866900" y="2336800"/>
          <p14:tracePt t="10798" x="1752600" y="2006600"/>
          <p14:tracePt t="10814" x="1517650" y="1657350"/>
          <p14:tracePt t="10831" x="1250950" y="1301750"/>
          <p14:tracePt t="10848" x="1079500" y="1143000"/>
          <p14:tracePt t="10865" x="996950" y="1079500"/>
          <p14:tracePt t="10881" x="990600" y="1073150"/>
          <p14:tracePt t="11001" x="977900" y="1073150"/>
          <p14:tracePt t="11017" x="971550" y="1073150"/>
          <p14:tracePt t="11023" x="965200" y="1079500"/>
          <p14:tracePt t="11031" x="958850" y="1079500"/>
          <p14:tracePt t="11048" x="952500" y="1079500"/>
          <p14:tracePt t="11065" x="933450" y="1098550"/>
          <p14:tracePt t="11081" x="920750" y="1104900"/>
          <p14:tracePt t="11098" x="908050" y="1104900"/>
          <p14:tracePt t="11115" x="895350" y="1104900"/>
          <p14:tracePt t="11132" x="882650" y="1104900"/>
          <p14:tracePt t="11148" x="857250" y="1085850"/>
          <p14:tracePt t="11167" x="800100" y="1041400"/>
          <p14:tracePt t="11182" x="742950" y="1003300"/>
          <p14:tracePt t="11198" x="717550" y="996950"/>
          <p14:tracePt t="11311" x="730250" y="996950"/>
          <p14:tracePt t="11320" x="781050" y="996950"/>
          <p14:tracePt t="11327" x="831850" y="996950"/>
          <p14:tracePt t="11337" x="920750" y="996950"/>
          <p14:tracePt t="11348" x="1009650" y="996950"/>
          <p14:tracePt t="11365" x="1231900" y="996950"/>
          <p14:tracePt t="11382" x="1492250" y="996950"/>
          <p14:tracePt t="11398" x="1733550" y="996950"/>
          <p14:tracePt t="11415" x="1835150" y="1009650"/>
          <p14:tracePt t="11432" x="1854200" y="1009650"/>
          <p14:tracePt t="11535" x="1847850" y="1009650"/>
          <p14:tracePt t="11546" x="1797050" y="1009650"/>
          <p14:tracePt t="11554" x="1752600" y="1009650"/>
          <p14:tracePt t="11566" x="1714500" y="1009650"/>
          <p14:tracePt t="11582" x="1492250" y="1009650"/>
          <p14:tracePt t="11599" x="1289050" y="1009650"/>
          <p14:tracePt t="11615" x="1079500" y="984250"/>
          <p14:tracePt t="11632" x="908050" y="958850"/>
          <p14:tracePt t="11648" x="838200" y="952500"/>
          <p14:tracePt t="11719" x="895350" y="971550"/>
          <p14:tracePt t="11727" x="965200" y="984250"/>
          <p14:tracePt t="11737" x="1060450" y="1016000"/>
          <p14:tracePt t="11749" x="1168400" y="1047750"/>
          <p14:tracePt t="11766" x="1682750" y="1174750"/>
          <p14:tracePt t="11782" x="2095500" y="1301750"/>
          <p14:tracePt t="11799" x="2374900" y="1371600"/>
          <p14:tracePt t="11815" x="2495550" y="1416050"/>
          <p14:tracePt t="11832" x="2520950" y="1435100"/>
          <p14:tracePt t="11849" x="2520950" y="1441450"/>
          <p14:tracePt t="11865" x="2451100" y="1460500"/>
          <p14:tracePt t="11882" x="2286000" y="1466850"/>
          <p14:tracePt t="11899" x="2089150" y="1504950"/>
          <p14:tracePt t="11915" x="1924050" y="1562100"/>
          <p14:tracePt t="11932" x="1797050" y="1651000"/>
          <p14:tracePt t="11950" x="1714500" y="1765300"/>
          <p14:tracePt t="11966" x="1670050" y="1936750"/>
          <p14:tracePt t="11982" x="1651000" y="2222500"/>
          <p14:tracePt t="11999" x="1670050" y="2406650"/>
          <p14:tracePt t="12015" x="1752600" y="2590800"/>
          <p14:tracePt t="12032" x="1911350" y="2813050"/>
          <p14:tracePt t="12049" x="2082800" y="2997200"/>
          <p14:tracePt t="12066" x="2235200" y="3162300"/>
          <p14:tracePt t="12082" x="2355850" y="3321050"/>
          <p14:tracePt t="12099" x="2432050" y="3441700"/>
          <p14:tracePt t="12115" x="2438400" y="3524250"/>
          <p14:tracePt t="12133" x="2438400" y="3568700"/>
          <p14:tracePt t="12149" x="2413000" y="3619500"/>
          <p14:tracePt t="12166" x="2374900" y="3657600"/>
          <p14:tracePt t="12182" x="2355850" y="3670300"/>
          <p14:tracePt t="12199" x="2355850" y="3683000"/>
          <p14:tracePt t="12216" x="2413000" y="3740150"/>
          <p14:tracePt t="12232" x="2628900" y="3829050"/>
          <p14:tracePt t="12250" x="2908300" y="3898900"/>
          <p14:tracePt t="12266" x="3175000" y="3981450"/>
          <p14:tracePt t="12283" x="3346450" y="4025900"/>
          <p14:tracePt t="12299" x="3397250" y="4038600"/>
          <p14:tracePt t="12361" x="3371850" y="4038600"/>
          <p14:tracePt t="12370" x="3365500" y="4038600"/>
          <p14:tracePt t="12375" x="3352800" y="4044950"/>
          <p14:tracePt t="12432" x="3352800" y="4051300"/>
          <p14:tracePt t="12440" x="3352800" y="4057650"/>
          <p14:tracePt t="12449" x="3359150" y="4070350"/>
          <p14:tracePt t="12466" x="3409950" y="4095750"/>
          <p14:tracePt t="12483" x="3467100" y="4127500"/>
          <p14:tracePt t="12500" x="3524250" y="4152900"/>
          <p14:tracePt t="12516" x="3543300" y="4159250"/>
          <p14:tracePt t="12549" x="3549650" y="4159250"/>
          <p14:tracePt t="12567" x="3543300" y="4171950"/>
          <p14:tracePt t="12583" x="3517900" y="4171950"/>
          <p14:tracePt t="12599" x="3511550" y="4171950"/>
          <p14:tracePt t="13353" x="3498850" y="4171950"/>
          <p14:tracePt t="13362" x="3486150" y="4165600"/>
          <p14:tracePt t="13368" x="3467100" y="4152900"/>
          <p14:tracePt t="13376" x="3454400" y="4140200"/>
          <p14:tracePt t="13393" x="3435350" y="4121150"/>
          <p14:tracePt t="13410" x="3403600" y="4089400"/>
          <p14:tracePt t="13427" x="3365500" y="4057650"/>
          <p14:tracePt t="13443" x="3346450" y="4044950"/>
          <p14:tracePt t="13460" x="3314700" y="4019550"/>
          <p14:tracePt t="13477" x="3308350" y="4013200"/>
          <p14:tracePt t="13494" x="3289300" y="4000500"/>
          <p14:tracePt t="13510" x="3282950" y="3994150"/>
          <p14:tracePt t="13546" x="3276600" y="3994150"/>
          <p14:tracePt t="13784" x="3276600" y="3987800"/>
          <p14:tracePt t="13792" x="3270250" y="3981450"/>
          <p14:tracePt t="13801" x="3263900" y="3975100"/>
          <p14:tracePt t="13817" x="3257550" y="3956050"/>
          <p14:tracePt t="13836" x="3257550" y="3949700"/>
          <p14:tracePt t="13844" x="3251200" y="3943350"/>
          <p14:tracePt t="13861" x="3251200" y="3930650"/>
          <p14:tracePt t="13877" x="3251200" y="3905250"/>
          <p14:tracePt t="13894" x="3251200" y="3898900"/>
          <p14:tracePt t="13911" x="3251200" y="3873500"/>
          <p14:tracePt t="13927" x="3263900" y="3854450"/>
          <p14:tracePt t="13960" x="3270250" y="3848100"/>
          <p14:tracePt t="13977" x="3276600" y="3841750"/>
          <p14:tracePt t="13994" x="3282950" y="3841750"/>
          <p14:tracePt t="14017" x="3282950" y="3835400"/>
          <p14:tracePt t="14033" x="3289300" y="3829050"/>
          <p14:tracePt t="14188" x="3270250" y="3810000"/>
          <p14:tracePt t="14196" x="3251200" y="3797300"/>
          <p14:tracePt t="14204" x="3213100" y="3752850"/>
          <p14:tracePt t="14210" x="3168650" y="3708400"/>
          <p14:tracePt t="14228" x="3060700" y="3581400"/>
          <p14:tracePt t="14244" x="2927350" y="3403600"/>
          <p14:tracePt t="14261" x="2762250" y="3175000"/>
          <p14:tracePt t="14278" x="2533650" y="2851150"/>
          <p14:tracePt t="14294" x="2279650" y="2495550"/>
          <p14:tracePt t="14311" x="2133600" y="2279650"/>
          <p14:tracePt t="14328" x="2108200" y="2235200"/>
          <p14:tracePt t="14344" x="2101850" y="2222500"/>
          <p14:tracePt t="14361" x="2101850" y="2209800"/>
          <p14:tracePt t="14377" x="2101850" y="2197100"/>
          <p14:tracePt t="14411" x="2101850" y="2190750"/>
          <p14:tracePt t="14428" x="2101850" y="2178050"/>
          <p14:tracePt t="14445" x="2101850" y="2165350"/>
          <p14:tracePt t="14461" x="2089150" y="2139950"/>
          <p14:tracePt t="14478" x="2063750" y="2120900"/>
          <p14:tracePt t="14494" x="2032000" y="2076450"/>
          <p14:tracePt t="14511" x="1962150" y="1993900"/>
          <p14:tracePt t="14527" x="1778000" y="1816100"/>
          <p14:tracePt t="14544" x="1612900" y="1612900"/>
          <p14:tracePt t="14561" x="1435100" y="1435100"/>
          <p14:tracePt t="14578" x="1282700" y="1314450"/>
          <p14:tracePt t="14594" x="1136650" y="1212850"/>
          <p14:tracePt t="14611" x="1054100" y="1149350"/>
          <p14:tracePt t="14628" x="1028700" y="1123950"/>
          <p14:tracePt t="14645" x="1022350" y="1117600"/>
          <p14:tracePt t="14714" x="1022350" y="1111250"/>
          <p14:tracePt t="14730" x="1022350" y="1104900"/>
          <p14:tracePt t="14753" x="1016000" y="1098550"/>
          <p14:tracePt t="14761" x="1003300" y="1085850"/>
          <p14:tracePt t="14777" x="990600" y="1073150"/>
          <p14:tracePt t="14786" x="971550" y="1054100"/>
          <p14:tracePt t="14794" x="958850" y="1041400"/>
          <p14:tracePt t="14811" x="908050" y="1009650"/>
          <p14:tracePt t="14828" x="863600" y="984250"/>
          <p14:tracePt t="14845" x="831850" y="977900"/>
          <p14:tracePt t="14861" x="800100" y="965200"/>
          <p14:tracePt t="14878" x="768350" y="952500"/>
          <p14:tracePt t="14895" x="730250" y="952500"/>
          <p14:tracePt t="14911" x="698500" y="952500"/>
          <p14:tracePt t="14928" x="685800" y="952500"/>
          <p14:tracePt t="15126" x="679450" y="946150"/>
          <p14:tracePt t="15147" x="685800" y="939800"/>
          <p14:tracePt t="15156" x="711200" y="939800"/>
          <p14:tracePt t="15167" x="742950" y="939800"/>
          <p14:tracePt t="15183" x="939800" y="939800"/>
          <p14:tracePt t="15200" x="1162050" y="939800"/>
          <p14:tracePt t="15217" x="1441450" y="965200"/>
          <p14:tracePt t="15234" x="1689100" y="984250"/>
          <p14:tracePt t="15251" x="1841500" y="990600"/>
          <p14:tracePt t="15267" x="1898650" y="990600"/>
          <p14:tracePt t="15284" x="1905000" y="990600"/>
          <p14:tracePt t="15598" x="1911350" y="996950"/>
          <p14:tracePt t="15657" x="1905000" y="1003300"/>
          <p14:tracePt t="15676" x="1898650" y="1009650"/>
          <p14:tracePt t="15680" x="1898650" y="1016000"/>
          <p14:tracePt t="15690" x="1892300" y="1022350"/>
          <p14:tracePt t="15706" x="1873250" y="1054100"/>
          <p14:tracePt t="15713" x="1866900" y="1092200"/>
          <p14:tracePt t="15722" x="1866900" y="1130300"/>
          <p14:tracePt t="15739" x="1866900" y="1244600"/>
          <p14:tracePt t="15756" x="1885950" y="1384300"/>
          <p14:tracePt t="15773" x="1949450" y="1549400"/>
          <p14:tracePt t="15789" x="2076450" y="1790700"/>
          <p14:tracePt t="15806" x="2254250" y="2051050"/>
          <p14:tracePt t="15822" x="2476500" y="2336800"/>
          <p14:tracePt t="15840" x="2686050" y="2609850"/>
          <p14:tracePt t="15856" x="3098800" y="3009900"/>
          <p14:tracePt t="15873" x="3454400" y="3289300"/>
          <p14:tracePt t="15890" x="3822700" y="3543300"/>
          <p14:tracePt t="15906" x="4133850" y="3765550"/>
          <p14:tracePt t="15923" x="4343400" y="3917950"/>
          <p14:tracePt t="15939" x="4578350" y="4044950"/>
          <p14:tracePt t="15956" x="4845050" y="4140200"/>
          <p14:tracePt t="15973" x="5105400" y="4171950"/>
          <p14:tracePt t="15989" x="5321300" y="4171950"/>
          <p14:tracePt t="16007" x="5543550" y="4165600"/>
          <p14:tracePt t="16023" x="5784850" y="4089400"/>
          <p14:tracePt t="16042" x="5962650" y="3975100"/>
          <p14:tracePt t="16056" x="6134100" y="3746500"/>
          <p14:tracePt t="16073" x="6191250" y="3556000"/>
          <p14:tracePt t="16090" x="6191250" y="3352800"/>
          <p14:tracePt t="16106" x="6096000" y="3092450"/>
          <p14:tracePt t="16123" x="5899150" y="2787650"/>
          <p14:tracePt t="16140" x="5607050" y="2482850"/>
          <p14:tracePt t="16156" x="5334000" y="2266950"/>
          <p14:tracePt t="16173" x="4984750" y="2082800"/>
          <p14:tracePt t="16190" x="4724400" y="2012950"/>
          <p14:tracePt t="16208" x="4425950" y="1936750"/>
          <p14:tracePt t="16213" x="4324350" y="1936750"/>
          <p14:tracePt t="16223" x="4235450" y="1936750"/>
          <p14:tracePt t="16240" x="4070350" y="1936750"/>
          <p14:tracePt t="16256" x="3867150" y="2006600"/>
          <p14:tracePt t="16273" x="3746500" y="2057400"/>
          <p14:tracePt t="16290" x="3619500" y="2120900"/>
          <p14:tracePt t="16306" x="3473450" y="2235200"/>
          <p14:tracePt t="16323" x="3333750" y="2400300"/>
          <p14:tracePt t="16340" x="3219450" y="2660650"/>
          <p14:tracePt t="16356" x="3124200" y="2946400"/>
          <p14:tracePt t="16373" x="3086100" y="3232150"/>
          <p14:tracePt t="16390" x="3073400" y="3517900"/>
          <p14:tracePt t="16406" x="3073400" y="3765550"/>
          <p14:tracePt t="16424" x="3079750" y="3956050"/>
          <p14:tracePt t="16442" x="3194050" y="4222750"/>
          <p14:tracePt t="16456" x="3302000" y="4362450"/>
          <p14:tracePt t="16473" x="3403600" y="4464050"/>
          <p14:tracePt t="16490" x="3517900" y="4527550"/>
          <p14:tracePt t="16506" x="3651250" y="4597400"/>
          <p14:tracePt t="16523" x="3848100" y="4648200"/>
          <p14:tracePt t="16540" x="4051300" y="4686300"/>
          <p14:tracePt t="16557" x="4254500" y="4699000"/>
          <p14:tracePt t="16574" x="4406900" y="4699000"/>
          <p14:tracePt t="16590" x="4578350" y="4699000"/>
          <p14:tracePt t="16607" x="4749800" y="4699000"/>
          <p14:tracePt t="16623" x="4927600" y="4699000"/>
          <p14:tracePt t="16640" x="5118100" y="4692650"/>
          <p14:tracePt t="16657" x="5359400" y="4565650"/>
          <p14:tracePt t="16673" x="5492750" y="4425950"/>
          <p14:tracePt t="16706" x="5683250" y="4038600"/>
          <p14:tracePt t="16723" x="5721350" y="3854450"/>
          <p14:tracePt t="16740" x="5721350" y="3670300"/>
          <p14:tracePt t="16757" x="5721350" y="3486150"/>
          <p14:tracePt t="16773" x="5670550" y="3327400"/>
          <p14:tracePt t="16790" x="5600700" y="3181350"/>
          <p14:tracePt t="16807" x="5524500" y="3041650"/>
          <p14:tracePt t="16823" x="5441950" y="2908300"/>
          <p14:tracePt t="16841" x="5238750" y="2673350"/>
          <p14:tracePt t="16857" x="5067300" y="2533650"/>
          <p14:tracePt t="16874" x="4883150" y="2432050"/>
          <p14:tracePt t="16890" x="4654550" y="2336800"/>
          <p14:tracePt t="16907" x="4343400" y="2222500"/>
          <p14:tracePt t="16923" x="3956050" y="2127250"/>
          <p14:tracePt t="16940" x="3695700" y="2108200"/>
          <p14:tracePt t="16957" x="3409950" y="2108200"/>
          <p14:tracePt t="16973" x="3105150" y="2108200"/>
          <p14:tracePt t="16990" x="2781300" y="2190750"/>
          <p14:tracePt t="17007" x="2482850" y="2311400"/>
          <p14:tracePt t="17024" x="1987550" y="2654300"/>
          <p14:tracePt t="17040" x="1809750" y="2794000"/>
          <p14:tracePt t="17057" x="1339850" y="3416300"/>
          <p14:tracePt t="17073" x="1117600" y="3905250"/>
          <p14:tracePt t="17090" x="958850" y="4406900"/>
          <p14:tracePt t="17107" x="895350" y="4800600"/>
          <p14:tracePt t="17124" x="882650" y="5092700"/>
          <p14:tracePt t="17140" x="889000" y="5302250"/>
          <p14:tracePt t="17157" x="939800" y="5524500"/>
          <p14:tracePt t="17173" x="984250" y="5683250"/>
          <p14:tracePt t="17190" x="1003300" y="5816600"/>
          <p14:tracePt t="17207" x="1035050" y="5949950"/>
          <p14:tracePt t="17217" x="1079500" y="6057900"/>
          <p14:tracePt t="17242" x="1174750" y="6203950"/>
          <p14:tracePt t="17257" x="1282700" y="6305550"/>
          <p14:tracePt t="17274" x="1422400" y="6388100"/>
          <p14:tracePt t="17290" x="1524000" y="6445250"/>
          <p14:tracePt t="17307" x="1625600" y="6477000"/>
          <p14:tracePt t="17324" x="1758950" y="6521450"/>
          <p14:tracePt t="17341" x="1905000" y="6559550"/>
          <p14:tracePt t="17357" x="2051050" y="6597650"/>
          <p14:tracePt t="17374" x="2260600" y="6623050"/>
          <p14:tracePt t="17390" x="2457450" y="6648450"/>
          <p14:tracePt t="17407" x="2679700" y="6654800"/>
          <p14:tracePt t="17424" x="2870200" y="6654800"/>
          <p14:tracePt t="17440" x="3048000" y="6629400"/>
          <p14:tracePt t="17457" x="3181350" y="6553200"/>
          <p14:tracePt t="17474" x="3289300" y="6470650"/>
          <p14:tracePt t="17490" x="3371850" y="6400800"/>
          <p14:tracePt t="17507" x="3460750" y="6330950"/>
          <p14:tracePt t="17524" x="3549650" y="6242050"/>
          <p14:tracePt t="17541" x="3632200" y="6127750"/>
          <p14:tracePt t="17557" x="3733800" y="6000750"/>
          <p14:tracePt t="17574" x="3841750" y="5842000"/>
          <p14:tracePt t="17591" x="3937000" y="5664200"/>
          <p14:tracePt t="17607" x="4019550" y="5486400"/>
          <p14:tracePt t="17625" x="4095750" y="5321300"/>
          <p14:tracePt t="17641" x="4191000" y="5118100"/>
          <p14:tracePt t="17657" x="4267200" y="4978400"/>
          <p14:tracePt t="17674" x="4349750" y="4819650"/>
          <p14:tracePt t="17691" x="4432300" y="4641850"/>
          <p14:tracePt t="17707" x="4470400" y="4502150"/>
          <p14:tracePt t="17714" x="4470400" y="4445000"/>
          <p14:tracePt t="17724" x="4483100" y="4381500"/>
          <p14:tracePt t="17741" x="4483100" y="4222750"/>
          <p14:tracePt t="17758" x="4483100" y="4025900"/>
          <p14:tracePt t="17774" x="4483100" y="3822700"/>
          <p14:tracePt t="17791" x="4432300" y="3606800"/>
          <p14:tracePt t="17807" x="4356100" y="3352800"/>
          <p14:tracePt t="17825" x="4089400" y="2889250"/>
          <p14:tracePt t="17841" x="3867150" y="2584450"/>
          <p14:tracePt t="17858" x="3613150" y="2286000"/>
          <p14:tracePt t="17874" x="3282950" y="1968500"/>
          <p14:tracePt t="17891" x="2933700" y="1714500"/>
          <p14:tracePt t="17908" x="2705100" y="1587500"/>
          <p14:tracePt t="17924" x="2540000" y="1524000"/>
          <p14:tracePt t="17941" x="2419350" y="1485900"/>
          <p14:tracePt t="17958" x="2305050" y="1460500"/>
          <p14:tracePt t="17975" x="2190750" y="1447800"/>
          <p14:tracePt t="17991" x="2089150" y="1447800"/>
          <p14:tracePt t="18008" x="1974850" y="1447800"/>
          <p14:tracePt t="18025" x="1790700" y="1447800"/>
          <p14:tracePt t="18041" x="1657350" y="1447800"/>
          <p14:tracePt t="18058" x="1511300" y="1473200"/>
          <p14:tracePt t="18074" x="1377950" y="1530350"/>
          <p14:tracePt t="18091" x="1257300" y="1600200"/>
          <p14:tracePt t="18108" x="1168400" y="1663700"/>
          <p14:tracePt t="18125" x="1066800" y="1790700"/>
          <p14:tracePt t="18141" x="996950" y="1955800"/>
          <p14:tracePt t="18158" x="933450" y="2152650"/>
          <p14:tracePt t="18174" x="908050" y="2362200"/>
          <p14:tracePt t="18191" x="882650" y="2597150"/>
          <p14:tracePt t="18209" x="882650" y="2774950"/>
          <p14:tracePt t="18214" x="882650" y="2857500"/>
          <p14:tracePt t="18228" x="882650" y="3016250"/>
          <p14:tracePt t="18241" x="882650" y="3105150"/>
          <p14:tracePt t="18258" x="882650" y="3327400"/>
          <p14:tracePt t="18275" x="895350" y="3492500"/>
          <p14:tracePt t="18291" x="952500" y="3670300"/>
          <p14:tracePt t="18308" x="1022350" y="3816350"/>
          <p14:tracePt t="18325" x="1098550" y="3962400"/>
          <p14:tracePt t="18341" x="1193800" y="4108450"/>
          <p14:tracePt t="18358" x="1295400" y="4222750"/>
          <p14:tracePt t="18375" x="1390650" y="4343400"/>
          <p14:tracePt t="18391" x="1479550" y="4432300"/>
          <p14:tracePt t="18408" x="1543050" y="4489450"/>
          <p14:tracePt t="18425" x="1619250" y="4533900"/>
          <p14:tracePt t="18441" x="1790700" y="4635500"/>
          <p14:tracePt t="18458" x="1924050" y="4692650"/>
          <p14:tracePt t="18475" x="2038350" y="4743450"/>
          <p14:tracePt t="18491" x="2120900" y="4781550"/>
          <p14:tracePt t="18508" x="2203450" y="4813300"/>
          <p14:tracePt t="18525" x="2298700" y="4857750"/>
          <p14:tracePt t="18541" x="2387600" y="4895850"/>
          <p14:tracePt t="18558" x="2520950" y="4933950"/>
          <p14:tracePt t="18575" x="2647950" y="4984750"/>
          <p14:tracePt t="18592" x="2819400" y="5029200"/>
          <p14:tracePt t="18608" x="3009900" y="5080000"/>
          <p14:tracePt t="18626" x="3340100" y="5143500"/>
          <p14:tracePt t="18642" x="3543300" y="5194300"/>
          <p14:tracePt t="18658" x="3746500" y="5232400"/>
          <p14:tracePt t="18675" x="3937000" y="5264150"/>
          <p14:tracePt t="18692" x="4057650" y="5283200"/>
          <p14:tracePt t="18699" x="4102100" y="5289550"/>
          <p14:tracePt t="18708" x="4133850" y="5289550"/>
          <p14:tracePt t="18725" x="4152900" y="5295900"/>
          <p14:tracePt t="18742" x="4165600" y="5295900"/>
          <p14:tracePt t="19566" x="4159250" y="5295900"/>
          <p14:tracePt t="19571" x="4108450" y="5295900"/>
          <p14:tracePt t="19579" x="4070350" y="5295900"/>
          <p14:tracePt t="19590" x="4000500" y="5289550"/>
          <p14:tracePt t="19607" x="3835400" y="5219700"/>
          <p14:tracePt t="19623" x="3803650" y="5207000"/>
          <p14:tracePt t="19835" x="3784600" y="5207000"/>
          <p14:tracePt t="19910" x="3784600" y="5219700"/>
          <p14:tracePt t="19924" x="3784600" y="5245100"/>
          <p14:tracePt t="19940" x="3790950" y="5257800"/>
          <p14:tracePt t="19955" x="3790950" y="5264150"/>
          <p14:tracePt t="19972" x="3790950" y="5270500"/>
          <p14:tracePt t="19980" x="3797300" y="5276850"/>
          <p14:tracePt t="19990" x="3803650" y="5283200"/>
          <p14:tracePt t="20334" x="3803650" y="5289550"/>
          <p14:tracePt t="20342" x="3797300" y="5302250"/>
          <p14:tracePt t="20351" x="3778250" y="5302250"/>
          <p14:tracePt t="20359" x="3746500" y="5327650"/>
          <p14:tracePt t="20375" x="3714750" y="5334000"/>
          <p14:tracePt t="20392" x="3689350" y="5353050"/>
          <p14:tracePt t="20409" x="3676650" y="5365750"/>
          <p14:tracePt t="20425" x="3657600" y="5372100"/>
          <p14:tracePt t="20442" x="3657600" y="5378450"/>
          <p14:tracePt t="21128" x="3657600" y="5359400"/>
          <p14:tracePt t="21136" x="3657600" y="5353050"/>
          <p14:tracePt t="21142" x="3657600" y="5327650"/>
          <p14:tracePt t="21152" x="3651250" y="5295900"/>
          <p14:tracePt t="21169" x="3632200" y="5213350"/>
          <p14:tracePt t="21185" x="3619500" y="5099050"/>
          <p14:tracePt t="21202" x="3587750" y="4908550"/>
          <p14:tracePt t="21219" x="3575050" y="4813300"/>
          <p14:tracePt t="21236" x="3556000" y="4724400"/>
          <p14:tracePt t="21252" x="3556000" y="4679950"/>
          <p14:tracePt t="21269" x="3556000" y="4635500"/>
          <p14:tracePt t="21285" x="3556000" y="4603750"/>
          <p14:tracePt t="21302" x="3556000" y="4565650"/>
          <p14:tracePt t="21319" x="3556000" y="4540250"/>
          <p14:tracePt t="21335" x="3556000" y="4514850"/>
          <p14:tracePt t="21352" x="3556000" y="4476750"/>
          <p14:tracePt t="21369" x="3549650" y="4438650"/>
          <p14:tracePt t="21386" x="3536950" y="4387850"/>
          <p14:tracePt t="21402" x="3505200" y="4298950"/>
          <p14:tracePt t="21419" x="3454400" y="4108450"/>
          <p14:tracePt t="21436" x="3416300" y="3956050"/>
          <p14:tracePt t="21452" x="3333750" y="3790950"/>
          <p14:tracePt t="21469" x="3257550" y="3644900"/>
          <p14:tracePt t="21486" x="3136900" y="3498850"/>
          <p14:tracePt t="21502" x="3035300" y="3397250"/>
          <p14:tracePt t="21519" x="2952750" y="3321050"/>
          <p14:tracePt t="21536" x="2863850" y="3238500"/>
          <p14:tracePt t="21553" x="2806700" y="3181350"/>
          <p14:tracePt t="21569" x="2768600" y="3124200"/>
          <p14:tracePt t="21588" x="2717800" y="3054350"/>
          <p14:tracePt t="21602" x="2705100" y="3035300"/>
          <p14:tracePt t="21620" x="2692400" y="3022600"/>
          <p14:tracePt t="21636" x="2686050" y="3009900"/>
          <p14:tracePt t="21653" x="2673350" y="2990850"/>
          <p14:tracePt t="21669" x="2660650" y="2984500"/>
          <p14:tracePt t="21686" x="2641600" y="2965450"/>
          <p14:tracePt t="21702" x="2622550" y="2959100"/>
          <p14:tracePt t="21708" x="2609850" y="2952750"/>
          <p14:tracePt t="21719" x="2584450" y="2940050"/>
          <p14:tracePt t="21736" x="2565400" y="2933700"/>
          <p14:tracePt t="21753" x="2546350" y="2921000"/>
          <p14:tracePt t="21769" x="2527300" y="2908300"/>
          <p14:tracePt t="21787" x="2508250" y="2889250"/>
          <p14:tracePt t="21802" x="2501900" y="2876550"/>
          <p14:tracePt t="21820" x="2482850" y="2863850"/>
          <p14:tracePt t="21836" x="2476500" y="2851150"/>
          <p14:tracePt t="21852" x="2463800" y="2838450"/>
          <p14:tracePt t="21869" x="2451100" y="2832100"/>
          <p14:tracePt t="21886" x="2444750" y="2832100"/>
          <p14:tracePt t="21903" x="2438400" y="2832100"/>
          <p14:tracePt t="22342" x="2432050" y="2825750"/>
          <p14:tracePt t="22349" x="2432050" y="2813050"/>
          <p14:tracePt t="22357" x="2438400" y="2800350"/>
          <p14:tracePt t="22366" x="2444750" y="2794000"/>
          <p14:tracePt t="22383" x="2457450" y="2762250"/>
          <p14:tracePt t="22400" x="2470150" y="2736850"/>
          <p14:tracePt t="22416" x="2489200" y="2705100"/>
          <p14:tracePt t="22433" x="2495550" y="2679700"/>
          <p14:tracePt t="22450" x="2501900" y="2654300"/>
          <p14:tracePt t="22468" x="2501900" y="2616200"/>
          <p14:tracePt t="22483" x="2501900" y="2559050"/>
          <p14:tracePt t="22500" x="2501900" y="2527300"/>
          <p14:tracePt t="22516" x="2482850" y="2470150"/>
          <p14:tracePt t="22533" x="2476500" y="2425700"/>
          <p14:tracePt t="22550" x="2451100" y="2374900"/>
          <p14:tracePt t="22566" x="2425700" y="2317750"/>
          <p14:tracePt t="22583" x="2393950" y="2254250"/>
          <p14:tracePt t="22600" x="2355850" y="2190750"/>
          <p14:tracePt t="22617" x="2330450" y="2139950"/>
          <p14:tracePt t="22633" x="2298700" y="2089150"/>
          <p14:tracePt t="22651" x="2260600" y="2057400"/>
          <p14:tracePt t="22667" x="2247900" y="2038350"/>
          <p14:tracePt t="22683" x="2235200" y="2032000"/>
          <p14:tracePt t="22917" x="2228850" y="2032000"/>
          <p14:tracePt t="22924" x="2222500" y="2032000"/>
          <p14:tracePt t="22941" x="2216150" y="2032000"/>
          <p14:tracePt t="23616" x="2209800" y="2032000"/>
          <p14:tracePt t="23621" x="2203450" y="2032000"/>
          <p14:tracePt t="23629" x="2197100" y="2032000"/>
          <p14:tracePt t="23639" x="2190750" y="2032000"/>
          <p14:tracePt t="23718" x="2184400" y="2038350"/>
          <p14:tracePt t="23727" x="2184400" y="2044700"/>
          <p14:tracePt t="23733" x="2184400" y="2057400"/>
          <p14:tracePt t="23743" x="2184400" y="2076450"/>
          <p14:tracePt t="23756" x="2235200" y="2178050"/>
          <p14:tracePt t="23773" x="2311400" y="2311400"/>
          <p14:tracePt t="23789" x="2355850" y="2387600"/>
          <p14:tracePt t="23806" x="2393950" y="2451100"/>
          <p14:tracePt t="23823" x="2400300" y="2470150"/>
          <p14:tracePt t="23839" x="2406650" y="2482850"/>
          <p14:tracePt t="23856" x="2413000" y="2489200"/>
          <p14:tracePt t="24232" x="2419350" y="2489200"/>
          <p14:tracePt t="24239" x="2425700" y="2482850"/>
          <p14:tracePt t="24246" x="2438400" y="2476500"/>
          <p14:tracePt t="24256" x="2451100" y="2470150"/>
          <p14:tracePt t="24273" x="2470150" y="2470150"/>
          <p14:tracePt t="24290" x="2495550" y="2457450"/>
          <p14:tracePt t="24307" x="2552700" y="2451100"/>
          <p14:tracePt t="24324" x="2711450" y="2451100"/>
          <p14:tracePt t="24340" x="2838450" y="2451100"/>
          <p14:tracePt t="24357" x="3009900" y="2451100"/>
          <p14:tracePt t="24373" x="3149600" y="2457450"/>
          <p14:tracePt t="24390" x="3263900" y="2470150"/>
          <p14:tracePt t="24407" x="3352800" y="2476500"/>
          <p14:tracePt t="24423" x="3409950" y="2476500"/>
          <p14:tracePt t="24440" x="3441700" y="2476500"/>
          <p14:tracePt t="24457" x="3448050" y="2476500"/>
          <p14:tracePt t="24473" x="3460750" y="2476500"/>
          <p14:tracePt t="24718" x="3460750" y="2470150"/>
          <p14:tracePt t="24736" x="3460750" y="2463800"/>
          <p14:tracePt t="24741" x="3460750" y="2457450"/>
          <p14:tracePt t="24758" x="3448050" y="2457450"/>
          <p14:tracePt t="24768" x="3441700" y="2457450"/>
          <p14:tracePt t="24780" x="3422650" y="2457450"/>
          <p14:tracePt t="24796" x="3352800" y="2444750"/>
          <p14:tracePt t="24813" x="3321050" y="2444750"/>
          <p14:tracePt t="24829" x="3232150" y="2425700"/>
          <p14:tracePt t="24846" x="3130550" y="2406650"/>
          <p14:tracePt t="24863" x="3009900" y="2362200"/>
          <p14:tracePt t="24879" x="2914650" y="2324100"/>
          <p14:tracePt t="24896" x="2819400" y="2279650"/>
          <p14:tracePt t="24913" x="2686050" y="2184400"/>
          <p14:tracePt t="24929" x="2470150" y="2025650"/>
          <p14:tracePt t="24946" x="2197100" y="1873250"/>
          <p14:tracePt t="24964" x="2063750" y="1809750"/>
          <p14:tracePt t="24980" x="2006600" y="1790700"/>
          <p14:tracePt t="24996" x="2000250" y="1790700"/>
          <p14:tracePt t="25174" x="1987550" y="1790700"/>
          <p14:tracePt t="25185" x="1968500" y="1790700"/>
          <p14:tracePt t="25189" x="1936750" y="1784350"/>
          <p14:tracePt t="25200" x="1924050" y="1778000"/>
          <p14:tracePt t="25213" x="1879600" y="1771650"/>
          <p14:tracePt t="25230" x="1847850" y="1758950"/>
          <p14:tracePt t="25246" x="1822450" y="1758950"/>
          <p14:tracePt t="25466" x="1816100" y="1771650"/>
          <p14:tracePt t="25473" x="1797050" y="1778000"/>
          <p14:tracePt t="25480" x="1784350" y="1790700"/>
          <p14:tracePt t="25491" x="1771650" y="1803400"/>
          <p14:tracePt t="25507" x="1752600" y="1835150"/>
          <p14:tracePt t="25524" x="1733550" y="1860550"/>
          <p14:tracePt t="25540" x="1727200" y="1898650"/>
          <p14:tracePt t="25557" x="1727200" y="1968500"/>
          <p14:tracePt t="25574" x="1727200" y="2032000"/>
          <p14:tracePt t="25591" x="1752600" y="2114550"/>
          <p14:tracePt t="25607" x="1778000" y="2159000"/>
          <p14:tracePt t="25624" x="1784350" y="2178050"/>
          <p14:tracePt t="25641" x="1797050" y="2190750"/>
          <p14:tracePt t="26129" x="1797050" y="2165350"/>
          <p14:tracePt t="26133" x="1790700" y="2127250"/>
          <p14:tracePt t="26142" x="1778000" y="2076450"/>
          <p14:tracePt t="26153" x="1765300" y="2025650"/>
          <p14:tracePt t="26170" x="1746250" y="1949450"/>
          <p14:tracePt t="26187" x="1720850" y="1879600"/>
          <p14:tracePt t="26203" x="1708150" y="1828800"/>
          <p14:tracePt t="26209" x="1701800" y="1809750"/>
          <p14:tracePt t="26220" x="1695450" y="1790700"/>
          <p14:tracePt t="26237" x="1676400" y="1758950"/>
          <p14:tracePt t="26253" x="1670050" y="1752600"/>
          <p14:tracePt t="26270" x="1651000" y="1752600"/>
          <p14:tracePt t="26360" x="1644650" y="1752600"/>
          <p14:tracePt t="26432" x="1638300" y="1752600"/>
          <p14:tracePt t="26438" x="1631950" y="1752600"/>
          <p14:tracePt t="26447" x="1625600" y="1752600"/>
          <p14:tracePt t="26455" x="1619250" y="1752600"/>
          <p14:tracePt t="26479" x="1606550" y="1752600"/>
          <p14:tracePt t="26487" x="1600200" y="1752600"/>
          <p14:tracePt t="26504" x="1593850" y="1752600"/>
          <p14:tracePt t="26520" x="1581150" y="1752600"/>
          <p14:tracePt t="26537" x="1549400" y="1733550"/>
          <p14:tracePt t="26554" x="1543050" y="1727200"/>
          <p14:tracePt t="26570" x="1524000" y="1720850"/>
          <p14:tracePt t="26735" x="1517650" y="1714500"/>
          <p14:tracePt t="26759" x="1511300" y="1701800"/>
          <p14:tracePt t="26791" x="1504950" y="1701800"/>
          <p14:tracePt t="26823" x="1498600" y="1695450"/>
          <p14:tracePt t="26873" x="1498600" y="1689100"/>
          <p14:tracePt t="26888" x="1504950" y="1689100"/>
          <p14:tracePt t="26919" x="1504950" y="1682750"/>
          <p14:tracePt t="26936" x="1504950" y="1670050"/>
          <p14:tracePt t="26960" x="1504950" y="1663700"/>
          <p14:tracePt t="26966" x="1504950" y="1657350"/>
          <p14:tracePt t="26993" x="1504950" y="1651000"/>
          <p14:tracePt t="27158" x="1504950" y="1644650"/>
          <p14:tracePt t="27166" x="1504950" y="1638300"/>
          <p14:tracePt t="27207" x="1504950" y="1631950"/>
          <p14:tracePt t="27377" x="1504950" y="1625600"/>
          <p14:tracePt t="27426" x="1511300" y="1625600"/>
          <p14:tracePt t="27433" x="1524000" y="1625600"/>
          <p14:tracePt t="27447" x="1543050" y="1625600"/>
          <p14:tracePt t="27463" x="1562100" y="1625600"/>
          <p14:tracePt t="27473" x="1568450" y="1625600"/>
          <p14:tracePt t="27567" x="1587500" y="1625600"/>
          <p14:tracePt t="27576" x="1587500" y="1619250"/>
          <p14:tracePt t="27584" x="1600200" y="1619250"/>
          <p14:tracePt t="27601" x="1625600" y="1612900"/>
          <p14:tracePt t="27618" x="1714500" y="1606550"/>
          <p14:tracePt t="27635" x="1841500" y="1606550"/>
          <p14:tracePt t="27651" x="2019300" y="1606550"/>
          <p14:tracePt t="27668" x="2241550" y="1606550"/>
          <p14:tracePt t="27685" x="2457450" y="1606550"/>
          <p14:tracePt t="27703" x="2743200" y="1606550"/>
          <p14:tracePt t="27718" x="2838450" y="1606550"/>
          <p14:tracePt t="27734" x="2927350" y="1593850"/>
          <p14:tracePt t="27751" x="2965450" y="1593850"/>
          <p14:tracePt t="27802" x="2971800" y="1593850"/>
          <p14:tracePt t="27818" x="2978150" y="1593850"/>
          <p14:tracePt t="27825" x="2984500" y="1593850"/>
          <p14:tracePt t="27842" x="2997200" y="1593850"/>
          <p14:tracePt t="27851" x="3003550" y="1593850"/>
          <p14:tracePt t="27868" x="3041650" y="1593850"/>
          <p14:tracePt t="27885" x="3098800" y="1587500"/>
          <p14:tracePt t="27901" x="3213100" y="1587500"/>
          <p14:tracePt t="27918" x="3340100" y="1587500"/>
          <p14:tracePt t="27935" x="3448050" y="1587500"/>
          <p14:tracePt t="27951" x="3524250" y="1574800"/>
          <p14:tracePt t="27968" x="3556000" y="1574800"/>
          <p14:tracePt t="27985" x="3568700" y="1555750"/>
          <p14:tracePt t="28249" x="3556000" y="1549400"/>
          <p14:tracePt t="28255" x="3524250" y="1549400"/>
          <p14:tracePt t="28263" x="3479800" y="1543050"/>
          <p14:tracePt t="28272" x="3429000" y="1517650"/>
          <p14:tracePt t="28289" x="3314700" y="1504950"/>
          <p14:tracePt t="28306" x="3181350" y="1473200"/>
          <p14:tracePt t="28323" x="3067050" y="1447800"/>
          <p14:tracePt t="28339" x="3022600" y="1447800"/>
          <p14:tracePt t="28356" x="2997200" y="1447800"/>
          <p14:tracePt t="28373" x="2984500" y="1447800"/>
          <p14:tracePt t="28389" x="2978150" y="1454150"/>
          <p14:tracePt t="28406" x="2978150" y="1460500"/>
          <p14:tracePt t="29054" x="2978150" y="1473200"/>
          <p14:tracePt t="29066" x="2978150" y="1485900"/>
          <p14:tracePt t="29071" x="2978150" y="1492250"/>
          <p14:tracePt t="29079" x="2978150" y="1498600"/>
          <p14:tracePt t="29095" x="2978150" y="1511300"/>
          <p14:tracePt t="29112" x="2990850" y="1530350"/>
          <p14:tracePt t="29128" x="3003550" y="1543050"/>
          <p14:tracePt t="29145" x="3022600" y="1562100"/>
          <p14:tracePt t="29162" x="3035300" y="1574800"/>
          <p14:tracePt t="29179" x="3041650" y="1574800"/>
          <p14:tracePt t="29212" x="3054350" y="1581150"/>
          <p14:tracePt t="29399" x="3067050" y="1587500"/>
          <p14:tracePt t="29407" x="3098800" y="1587500"/>
          <p14:tracePt t="29415" x="3136900" y="1587500"/>
          <p14:tracePt t="29423" x="3200400" y="1581150"/>
          <p14:tracePt t="29440" x="3327400" y="1574800"/>
          <p14:tracePt t="29457" x="3479800" y="1574800"/>
          <p14:tracePt t="29473" x="3625850" y="1574800"/>
          <p14:tracePt t="29490" x="3733800" y="1574800"/>
          <p14:tracePt t="29507" x="3797300" y="1574800"/>
          <p14:tracePt t="29523" x="3803650" y="1574800"/>
          <p14:tracePt t="30202" x="3790950" y="1574800"/>
          <p14:tracePt t="30211" x="3765550" y="1600200"/>
          <p14:tracePt t="30219" x="3752850" y="1651000"/>
          <p14:tracePt t="30226" x="3740150" y="1682750"/>
          <p14:tracePt t="30243" x="3695700" y="1803400"/>
          <p14:tracePt t="30260" x="3676650" y="1924050"/>
          <p14:tracePt t="30277" x="3632200" y="2070100"/>
          <p14:tracePt t="30293" x="3575050" y="2203450"/>
          <p14:tracePt t="30311" x="3524250" y="2317750"/>
          <p14:tracePt t="30327" x="3448050" y="2495550"/>
          <p14:tracePt t="30344" x="3429000" y="2565400"/>
          <p14:tracePt t="30360" x="3390900" y="2635250"/>
          <p14:tracePt t="30377" x="3378200" y="2673350"/>
          <p14:tracePt t="30394" x="3371850" y="2692400"/>
          <p14:tracePt t="30410" x="3371850" y="2711450"/>
          <p14:tracePt t="30427" x="3365500" y="2717800"/>
          <p14:tracePt t="30444" x="3365500" y="2724150"/>
          <p14:tracePt t="30460" x="3352800" y="2736850"/>
          <p14:tracePt t="30547" x="3346450" y="2736850"/>
          <p14:tracePt t="30552" x="3333750" y="2736850"/>
          <p14:tracePt t="30562" x="3327400" y="2736850"/>
          <p14:tracePt t="30577" x="3295650" y="2736850"/>
          <p14:tracePt t="30594" x="3238500" y="2736850"/>
          <p14:tracePt t="30611" x="3175000" y="2736850"/>
          <p14:tracePt t="30627" x="3092450" y="2705100"/>
          <p14:tracePt t="30644" x="2965450" y="2647950"/>
          <p14:tracePt t="30660" x="2851150" y="2603500"/>
          <p14:tracePt t="30677" x="2781300" y="2571750"/>
          <p14:tracePt t="30695" x="2755900" y="2565400"/>
          <p14:tracePt t="30763" x="2743200" y="2552700"/>
          <p14:tracePt t="30769" x="2724150" y="2540000"/>
          <p14:tracePt t="30777" x="2711450" y="2527300"/>
          <p14:tracePt t="30794" x="2667000" y="2495550"/>
          <p14:tracePt t="30810" x="2609850" y="2470150"/>
          <p14:tracePt t="30827" x="2565400" y="2444750"/>
          <p14:tracePt t="30844" x="2533650" y="2432050"/>
          <p14:tracePt t="30861" x="2501900" y="2419350"/>
          <p14:tracePt t="30878" x="2470150" y="2413000"/>
          <p14:tracePt t="30894" x="2451100" y="2413000"/>
          <p14:tracePt t="30913" x="2438400" y="2413000"/>
          <p14:tracePt t="30927" x="2432050" y="2413000"/>
          <p14:tracePt t="30961" x="2419350" y="2413000"/>
          <p14:tracePt t="30977" x="2413000" y="2413000"/>
          <p14:tracePt t="30994" x="2374900" y="2413000"/>
          <p14:tracePt t="31011" x="2343150" y="2413000"/>
          <p14:tracePt t="31027" x="2311400" y="2413000"/>
          <p14:tracePt t="31044" x="2279650" y="2413000"/>
          <p14:tracePt t="31226" x="2273300" y="2413000"/>
          <p14:tracePt t="31681" x="2266950" y="2413000"/>
          <p14:tracePt t="31852" x="2260600" y="2413000"/>
          <p14:tracePt t="31962" x="2260600" y="2419350"/>
          <p14:tracePt t="31969" x="2266950" y="2432050"/>
          <p14:tracePt t="31978" x="2330450" y="2451100"/>
          <p14:tracePt t="31988" x="2425700" y="2489200"/>
          <p14:tracePt t="32005" x="2698750" y="2603500"/>
          <p14:tracePt t="32022" x="2997200" y="2667000"/>
          <p14:tracePt t="32038" x="3219450" y="2717800"/>
          <p14:tracePt t="32055" x="3378200" y="2717800"/>
          <p14:tracePt t="32072" x="3467100" y="2717800"/>
          <p14:tracePt t="32088" x="3473450" y="2717800"/>
          <p14:tracePt t="32105" x="3479800" y="2717800"/>
          <p14:tracePt t="32122" x="3479800" y="2705100"/>
          <p14:tracePt t="32138" x="3479800" y="2692400"/>
          <p14:tracePt t="32155" x="3479800" y="2686050"/>
          <p14:tracePt t="32249" x="3486150" y="2686050"/>
          <p14:tracePt t="32259" x="3511550" y="2686050"/>
          <p14:tracePt t="32265" x="3530600" y="2686050"/>
          <p14:tracePt t="32275" x="3562350" y="2686050"/>
          <p14:tracePt t="32289" x="3644900" y="2686050"/>
          <p14:tracePt t="32305" x="3733800" y="2686050"/>
          <p14:tracePt t="32322" x="3848100" y="2686050"/>
          <p14:tracePt t="32339" x="3968750" y="2686050"/>
          <p14:tracePt t="32356" x="4044950" y="2692400"/>
          <p14:tracePt t="32372" x="4076700" y="2698750"/>
          <p14:tracePt t="32389" x="4089400" y="2698750"/>
          <p14:tracePt t="32940" x="4083050" y="2692400"/>
          <p14:tracePt t="32947" x="4076700" y="2686050"/>
          <p14:tracePt t="32956" x="4064000" y="2686050"/>
          <p14:tracePt t="32964" x="4044950" y="2679700"/>
          <p14:tracePt t="32981" x="4000500" y="2660650"/>
          <p14:tracePt t="32997" x="3994150" y="2660650"/>
          <p14:tracePt t="33014" x="3981450" y="2660650"/>
          <p14:tracePt t="33031" x="3975100" y="2654300"/>
          <p14:tracePt t="33057" x="3962400" y="2647950"/>
          <p14:tracePt t="33081" x="3949700" y="2635250"/>
          <p14:tracePt t="33177" x="3943350" y="2628900"/>
          <p14:tracePt t="33186" x="3937000" y="2628900"/>
          <p14:tracePt t="33204" x="3930650" y="2628900"/>
          <p14:tracePt t="33228" x="3911600" y="2628900"/>
          <p14:tracePt t="33237" x="3905250" y="2628900"/>
          <p14:tracePt t="33248" x="3860800" y="2622550"/>
          <p14:tracePt t="33264" x="3810000" y="2609850"/>
          <p14:tracePt t="33281" x="3746500" y="2603500"/>
          <p14:tracePt t="33298" x="3676650" y="2590800"/>
          <p14:tracePt t="33315" x="3625850" y="2578100"/>
          <p14:tracePt t="33331" x="3581400" y="2565400"/>
          <p14:tracePt t="33348" x="3511550" y="2533650"/>
          <p14:tracePt t="33365" x="3416300" y="2520950"/>
          <p14:tracePt t="33381" x="3333750" y="2495550"/>
          <p14:tracePt t="33398" x="3302000" y="2489200"/>
          <p14:tracePt t="33415" x="3295650" y="2489200"/>
          <p14:tracePt t="33482" x="3276600" y="2489200"/>
          <p14:tracePt t="33489" x="3270250" y="2489200"/>
          <p14:tracePt t="33498" x="3251200" y="2489200"/>
          <p14:tracePt t="33514" x="3219450" y="2489200"/>
          <p14:tracePt t="33531" x="3162300" y="2489200"/>
          <p14:tracePt t="33548" x="3105150" y="2489200"/>
          <p14:tracePt t="33565" x="3060700" y="2489200"/>
          <p14:tracePt t="33581" x="3016250" y="2489200"/>
          <p14:tracePt t="33598" x="2984500" y="2489200"/>
          <p14:tracePt t="33615" x="2971800" y="2489200"/>
          <p14:tracePt t="33631" x="2965450" y="2489200"/>
          <p14:tracePt t="34011" x="2984500" y="2489200"/>
          <p14:tracePt t="34017" x="3028950" y="2489200"/>
          <p14:tracePt t="34025" x="3117850" y="2489200"/>
          <p14:tracePt t="34035" x="3219450" y="2489200"/>
          <p14:tracePt t="34052" x="3397250" y="2489200"/>
          <p14:tracePt t="34068" x="3556000" y="2489200"/>
          <p14:tracePt t="34085" x="3683000" y="2489200"/>
          <p14:tracePt t="34102" x="3790950" y="2482850"/>
          <p14:tracePt t="34119" x="3860800" y="2482850"/>
          <p14:tracePt t="34136" x="3905250" y="2482850"/>
          <p14:tracePt t="34153" x="3962400" y="2482850"/>
          <p14:tracePt t="34169" x="4102100" y="2482850"/>
          <p14:tracePt t="34186" x="4178300" y="2482850"/>
          <p14:tracePt t="34202" x="4241800" y="2482850"/>
          <p14:tracePt t="34219" x="4286250" y="2476500"/>
          <p14:tracePt t="34236" x="4292600" y="2470150"/>
          <p14:tracePt t="34252" x="4298950" y="2470150"/>
          <p14:tracePt t="34285" x="4324350" y="2470150"/>
          <p14:tracePt t="34302" x="4375150" y="2470150"/>
          <p14:tracePt t="34319" x="4419600" y="2470150"/>
          <p14:tracePt t="34336" x="4489450" y="2470150"/>
          <p14:tracePt t="34354" x="4546600" y="2476500"/>
          <p14:tracePt t="35206" x="4565650" y="2476500"/>
          <p14:tracePt t="35210" x="4591050" y="2476500"/>
          <p14:tracePt t="35220" x="4635500" y="2476500"/>
          <p14:tracePt t="35230" x="4692650" y="2476500"/>
          <p14:tracePt t="35246" x="4800600" y="2514600"/>
          <p14:tracePt t="35263" x="4889500" y="2527300"/>
          <p14:tracePt t="35280" x="4933950" y="2546350"/>
          <p14:tracePt t="35297" x="4965700" y="2559050"/>
          <p14:tracePt t="35395" x="4959350" y="2559050"/>
          <p14:tracePt t="35403" x="4953000" y="2559050"/>
          <p14:tracePt t="35413" x="4946650" y="2559050"/>
          <p14:tracePt t="35430" x="4940300" y="2559050"/>
          <p14:tracePt t="35447" x="4933950" y="2559050"/>
          <p14:tracePt t="35508" x="4914900" y="2559050"/>
          <p14:tracePt t="35523" x="4908550" y="2559050"/>
          <p14:tracePt t="35531" x="4889500" y="2552700"/>
          <p14:tracePt t="35539" x="4870450" y="2546350"/>
          <p14:tracePt t="35547" x="4851400" y="2540000"/>
          <p14:tracePt t="35563" x="4762500" y="2514600"/>
          <p14:tracePt t="35580" x="4667250" y="2489200"/>
          <p14:tracePt t="35597" x="4546600" y="2463800"/>
          <p14:tracePt t="35613" x="4470400" y="2457450"/>
          <p14:tracePt t="35630" x="4451350" y="2457450"/>
          <p14:tracePt t="36365" x="4483100" y="2457450"/>
          <p14:tracePt t="36371" x="4514850" y="2457450"/>
          <p14:tracePt t="36379" x="4584700" y="2457450"/>
          <p14:tracePt t="36388" x="4648200" y="2457450"/>
          <p14:tracePt t="36405" x="4819650" y="2482850"/>
          <p14:tracePt t="36422" x="5073650" y="2520950"/>
          <p14:tracePt t="36439" x="5295900" y="2540000"/>
          <p14:tracePt t="36455" x="5429250" y="2559050"/>
          <p14:tracePt t="36472" x="5467350" y="2559050"/>
          <p14:tracePt t="36489" x="5486400" y="2559050"/>
          <p14:tracePt t="36670" x="5492750" y="2552700"/>
          <p14:tracePt t="36678" x="5511800" y="2552700"/>
          <p14:tracePt t="36689" x="5518150" y="2552700"/>
          <p14:tracePt t="36708" x="5575300" y="2552700"/>
          <p14:tracePt t="36717" x="5607050" y="2552700"/>
          <p14:tracePt t="36728" x="5638800" y="2552700"/>
          <p14:tracePt t="36744" x="5740400" y="2565400"/>
          <p14:tracePt t="36762" x="5816600" y="2565400"/>
          <p14:tracePt t="36778" x="5873750" y="2565400"/>
          <p14:tracePt t="36794" x="5899150" y="2565400"/>
          <p14:tracePt t="36828" x="5899150" y="2559050"/>
          <p14:tracePt t="36844" x="5899150" y="2552700"/>
          <p14:tracePt t="36861" x="5892800" y="2540000"/>
          <p14:tracePt t="36878" x="5886450" y="2540000"/>
          <p14:tracePt t="36895" x="5873750" y="2540000"/>
          <p14:tracePt t="36911" x="5867400" y="2533650"/>
          <p14:tracePt t="36928" x="5861050" y="2533650"/>
          <p14:tracePt t="36944" x="5854700" y="2533650"/>
          <p14:tracePt t="37188" x="5848350" y="2533650"/>
          <p14:tracePt t="37221" x="5835650" y="2533650"/>
          <p14:tracePt t="37782" x="5829300" y="2533650"/>
          <p14:tracePt t="37788" x="5822950" y="2533650"/>
          <p14:tracePt t="37798" x="5810250" y="2533650"/>
          <p14:tracePt t="37810" x="5784850" y="2533650"/>
          <p14:tracePt t="37827" x="5670550" y="2533650"/>
          <p14:tracePt t="37842" x="5549900" y="2533650"/>
          <p14:tracePt t="37859" x="5441950" y="2501900"/>
          <p14:tracePt t="37876" x="5346700" y="2470150"/>
          <p14:tracePt t="37892" x="5276850" y="2444750"/>
          <p14:tracePt t="37909" x="5257800" y="2425700"/>
          <p14:tracePt t="37926" x="5238750" y="2406650"/>
          <p14:tracePt t="37942" x="5232400" y="2387600"/>
          <p14:tracePt t="37960" x="5219700" y="2362200"/>
          <p14:tracePt t="37976" x="5213350" y="2355850"/>
          <p14:tracePt t="37993" x="5207000" y="2343150"/>
          <p14:tracePt t="38010" x="5207000" y="2330450"/>
          <p14:tracePt t="38026" x="5207000" y="2266950"/>
          <p14:tracePt t="38042" x="5207000" y="2159000"/>
          <p14:tracePt t="38059" x="5207000" y="2082800"/>
          <p14:tracePt t="38076" x="5207000" y="2019300"/>
          <p14:tracePt t="38093" x="5207000" y="1974850"/>
          <p14:tracePt t="38109" x="5226050" y="1917700"/>
          <p14:tracePt t="38127" x="5251450" y="1873250"/>
          <p14:tracePt t="38143" x="5289550" y="1816100"/>
          <p14:tracePt t="38159" x="5340350" y="1771650"/>
          <p14:tracePt t="38176" x="5410200" y="1733550"/>
          <p14:tracePt t="38193" x="5505450" y="1670050"/>
          <p14:tracePt t="38209" x="5581650" y="1625600"/>
          <p14:tracePt t="38215" x="5626100" y="1600200"/>
          <p14:tracePt t="38226" x="5721350" y="1543050"/>
          <p14:tracePt t="38243" x="5791200" y="1511300"/>
          <p14:tracePt t="38259" x="5848350" y="1485900"/>
          <p14:tracePt t="38276" x="5886450" y="1473200"/>
          <p14:tracePt t="38293" x="5924550" y="1473200"/>
          <p14:tracePt t="38309" x="5975350" y="1473200"/>
          <p14:tracePt t="38326" x="6032500" y="1473200"/>
          <p14:tracePt t="38343" x="6096000" y="1473200"/>
          <p14:tracePt t="38359" x="6165850" y="1479550"/>
          <p14:tracePt t="38376" x="6248400" y="1498600"/>
          <p14:tracePt t="38393" x="6350000" y="1530350"/>
          <p14:tracePt t="38411" x="6464300" y="1568450"/>
          <p14:tracePt t="38427" x="6502400" y="1593850"/>
          <p14:tracePt t="38443" x="6515100" y="1600200"/>
          <p14:tracePt t="38460" x="6527800" y="1606550"/>
          <p14:tracePt t="38476" x="6527800" y="1612900"/>
          <p14:tracePt t="38493" x="6527800" y="1638300"/>
          <p14:tracePt t="38510" x="6534150" y="1670050"/>
          <p14:tracePt t="38526" x="6553200" y="1708150"/>
          <p14:tracePt t="38543" x="6559550" y="1752600"/>
          <p14:tracePt t="38560" x="6572250" y="1790700"/>
          <p14:tracePt t="38576" x="6584950" y="1828800"/>
          <p14:tracePt t="38593" x="6584950" y="1854200"/>
          <p14:tracePt t="38611" x="6591300" y="1892300"/>
          <p14:tracePt t="38626" x="6591300" y="1924050"/>
          <p14:tracePt t="38643" x="6591300" y="1962150"/>
          <p14:tracePt t="38660" x="6591300" y="1981200"/>
          <p14:tracePt t="38677" x="6578600" y="2006600"/>
          <p14:tracePt t="38694" x="6553200" y="2038350"/>
          <p14:tracePt t="38710" x="6527800" y="2076450"/>
          <p14:tracePt t="38716" x="6521450" y="2089150"/>
          <p14:tracePt t="38727" x="6515100" y="2101850"/>
          <p14:tracePt t="38744" x="6483350" y="2139950"/>
          <p14:tracePt t="38760" x="6457950" y="2190750"/>
          <p14:tracePt t="38777" x="6438900" y="2216150"/>
          <p14:tracePt t="38793" x="6432550" y="2216150"/>
          <p14:tracePt t="38811" x="6426200" y="2241550"/>
          <p14:tracePt t="38826" x="6413500" y="2247900"/>
          <p14:tracePt t="38843" x="6407150" y="2260600"/>
          <p14:tracePt t="38860" x="6400800" y="2273300"/>
          <p14:tracePt t="38877" x="6375400" y="2298700"/>
          <p14:tracePt t="38893" x="6362700" y="2317750"/>
          <p14:tracePt t="38910" x="6350000" y="2330450"/>
          <p14:tracePt t="38927" x="6350000" y="2349500"/>
          <p14:tracePt t="38944" x="6337300" y="2355850"/>
          <p14:tracePt t="38977" x="6330950" y="2362200"/>
          <p14:tracePt t="38994" x="6330950" y="2368550"/>
          <p14:tracePt t="39012" x="6311900" y="2374900"/>
          <p14:tracePt t="39027" x="6286500" y="2381250"/>
          <p14:tracePt t="39043" x="6254750" y="2387600"/>
          <p14:tracePt t="39060" x="6203950" y="2400300"/>
          <p14:tracePt t="39077" x="6172200" y="2406650"/>
          <p14:tracePt t="39094" x="6159500" y="2413000"/>
          <p14:tracePt t="39110" x="6146800" y="2413000"/>
          <p14:tracePt t="39144" x="6140450" y="2413000"/>
          <p14:tracePt t="39161" x="6127750" y="2419350"/>
          <p14:tracePt t="39177" x="6127750" y="2425700"/>
          <p14:tracePt t="39194" x="6121400" y="2425700"/>
          <p14:tracePt t="39211" x="6115050" y="2425700"/>
          <p14:tracePt t="39216" x="6108700" y="2425700"/>
          <p14:tracePt t="39227" x="6096000" y="2425700"/>
          <p14:tracePt t="39244" x="6076950" y="2432050"/>
          <p14:tracePt t="39261" x="6051550" y="2432050"/>
          <p14:tracePt t="39277" x="6019800" y="2438400"/>
          <p14:tracePt t="39294" x="5975350" y="2451100"/>
          <p14:tracePt t="39310" x="5930900" y="2457450"/>
          <p14:tracePt t="39327" x="5873750" y="2457450"/>
          <p14:tracePt t="39344" x="5810250" y="2463800"/>
          <p14:tracePt t="39360" x="5740400" y="2463800"/>
          <p14:tracePt t="39377" x="5664200" y="2463800"/>
          <p14:tracePt t="39394" x="5594350" y="2444750"/>
          <p14:tracePt t="39410" x="5562600" y="2444750"/>
          <p14:tracePt t="39427" x="5524500" y="2425700"/>
          <p14:tracePt t="39444" x="5499100" y="2413000"/>
          <p14:tracePt t="39461" x="5473700" y="2400300"/>
          <p14:tracePt t="39477" x="5448300" y="2387600"/>
          <p14:tracePt t="39494" x="5429250" y="2387600"/>
          <p14:tracePt t="39511" x="5397500" y="2387600"/>
          <p14:tracePt t="39597" x="5397500" y="2381250"/>
          <p14:tracePt t="39621" x="5391150" y="2374900"/>
          <p14:tracePt t="39636" x="5384800" y="2368550"/>
          <p14:tracePt t="39655" x="5384800" y="2362200"/>
          <p14:tracePt t="39663" x="5384800" y="2349500"/>
          <p14:tracePt t="39671" x="5384800" y="2336800"/>
          <p14:tracePt t="39677" x="5372100" y="2317750"/>
          <p14:tracePt t="39694" x="5372100" y="2298700"/>
          <p14:tracePt t="39710" x="5372100" y="2273300"/>
          <p14:tracePt t="39716" x="5372100" y="2260600"/>
          <p14:tracePt t="39727" x="5372100" y="2241550"/>
          <p14:tracePt t="39744" x="5372100" y="2216150"/>
          <p14:tracePt t="39761" x="5372100" y="2190750"/>
          <p14:tracePt t="39777" x="5372100" y="2165350"/>
          <p14:tracePt t="39794" x="5372100" y="2146300"/>
          <p14:tracePt t="39811" x="5378450" y="2108200"/>
          <p14:tracePt t="39827" x="5384800" y="2095500"/>
          <p14:tracePt t="39844" x="5391150" y="2076450"/>
          <p14:tracePt t="39861" x="5397500" y="2076450"/>
          <p14:tracePt t="39877" x="5403850" y="2057400"/>
          <p14:tracePt t="39894" x="5410200" y="2051050"/>
          <p14:tracePt t="39911" x="5416550" y="2038350"/>
          <p14:tracePt t="39928" x="5416550" y="2032000"/>
          <p14:tracePt t="39945" x="5422900" y="2025650"/>
          <p14:tracePt t="39969" x="5429250" y="2025650"/>
          <p14:tracePt t="40108" x="5429250" y="2038350"/>
          <p14:tracePt t="40116" x="5429250" y="2070100"/>
          <p14:tracePt t="40124" x="5448300" y="2120900"/>
          <p14:tracePt t="40133" x="5454650" y="2165350"/>
          <p14:tracePt t="40144" x="5461000" y="2209800"/>
          <p14:tracePt t="40161" x="5461000" y="2330450"/>
          <p14:tracePt t="40178" x="5467350" y="2451100"/>
          <p14:tracePt t="40195" x="5486400" y="2520950"/>
          <p14:tracePt t="40211" x="5499100" y="2546350"/>
          <p14:tracePt t="40353" x="5492750" y="2533650"/>
          <p14:tracePt t="40361" x="5486400" y="2527300"/>
          <p14:tracePt t="40368" x="5480050" y="2520950"/>
          <p14:tracePt t="40382" x="5467350" y="2514600"/>
          <p14:tracePt t="40395" x="5461000" y="2508250"/>
          <p14:tracePt t="40416" x="5448300" y="2508250"/>
          <p14:tracePt t="40428" x="5435600" y="2508250"/>
          <p14:tracePt t="40445" x="5391150" y="2508250"/>
          <p14:tracePt t="40462" x="5359400" y="2508250"/>
          <p14:tracePt t="40478" x="5327650" y="2508250"/>
          <p14:tracePt t="40495" x="5283200" y="2520950"/>
          <p14:tracePt t="40511" x="5276850" y="2520950"/>
          <p14:tracePt t="40638" x="5295900" y="2520950"/>
          <p14:tracePt t="40645" x="5321300" y="2520950"/>
          <p14:tracePt t="40652" x="5334000" y="2520950"/>
          <p14:tracePt t="40661" x="5365750" y="2520950"/>
          <p14:tracePt t="40678" x="5454650" y="2520950"/>
          <p14:tracePt t="40695" x="5530850" y="2520950"/>
          <p14:tracePt t="40712" x="5626100" y="2520950"/>
          <p14:tracePt t="40718" x="5676900" y="2520950"/>
          <p14:tracePt t="40728" x="5734050" y="2520950"/>
          <p14:tracePt t="40745" x="5829300" y="2520950"/>
          <p14:tracePt t="40761" x="5937250" y="2520950"/>
          <p14:tracePt t="40778" x="6045200" y="2520950"/>
          <p14:tracePt t="40797" x="6267450" y="2546350"/>
          <p14:tracePt t="40812" x="6419850" y="2571750"/>
          <p14:tracePt t="40828" x="6578600" y="2590800"/>
          <p14:tracePt t="40845" x="6699250" y="2603500"/>
          <p14:tracePt t="40862" x="6832600" y="2603500"/>
          <p14:tracePt t="40878" x="6921500" y="2609850"/>
          <p14:tracePt t="40895" x="6997700" y="2622550"/>
          <p14:tracePt t="40912" x="7099300" y="2622550"/>
          <p14:tracePt t="40928" x="7232650" y="2622550"/>
          <p14:tracePt t="40945" x="7385050" y="2622550"/>
          <p14:tracePt t="40962" x="7518400" y="2622550"/>
          <p14:tracePt t="40979" x="7689850" y="2622550"/>
          <p14:tracePt t="40999" x="7893050" y="2622550"/>
          <p14:tracePt t="41012" x="7988300" y="2622550"/>
          <p14:tracePt t="41028" x="8026400" y="2622550"/>
          <p14:tracePt t="41045" x="8039100" y="2622550"/>
          <p14:tracePt t="41104" x="8051800" y="2622550"/>
          <p14:tracePt t="41133" x="8051800" y="2616200"/>
          <p14:tracePt t="41141" x="8058150" y="2609850"/>
          <p14:tracePt t="41167" x="8070850" y="2603500"/>
          <p14:tracePt t="41173" x="8077200" y="2603500"/>
          <p14:tracePt t="41184" x="8083550" y="2590800"/>
          <p14:tracePt t="41195" x="8096250" y="2590800"/>
          <p14:tracePt t="41212" x="8134350" y="2565400"/>
          <p14:tracePt t="41229" x="8153400" y="2559050"/>
          <p14:tracePt t="41245" x="8166100" y="2559050"/>
          <p14:tracePt t="41262" x="8172450" y="2552700"/>
          <p14:tracePt t="41463" x="8147050" y="2552700"/>
          <p14:tracePt t="41470" x="8102600" y="2552700"/>
          <p14:tracePt t="41477" x="8039100" y="2552700"/>
          <p14:tracePt t="41486" x="7975600" y="2552700"/>
          <p14:tracePt t="41503" x="7797800" y="2552700"/>
          <p14:tracePt t="41520" x="7607300" y="2552700"/>
          <p14:tracePt t="41536" x="7385050" y="2527300"/>
          <p14:tracePt t="41553" x="7105650" y="2482850"/>
          <p14:tracePt t="41570" x="6819900" y="2432050"/>
          <p14:tracePt t="41587" x="6604000" y="2413000"/>
          <p14:tracePt t="41605" x="6369050" y="2374900"/>
          <p14:tracePt t="41620" x="6280150" y="2368550"/>
          <p14:tracePt t="41637" x="6223000" y="2349500"/>
          <p14:tracePt t="41653" x="6184900" y="2349500"/>
          <p14:tracePt t="41670" x="6140450" y="2349500"/>
          <p14:tracePt t="41687" x="6108700" y="2349500"/>
          <p14:tracePt t="41704" x="6083300" y="2349500"/>
          <p14:tracePt t="41727" x="6013450" y="2349500"/>
          <p14:tracePt t="41737" x="5988050" y="2349500"/>
          <p14:tracePt t="41753" x="5924550" y="2330450"/>
          <p14:tracePt t="41770" x="5842000" y="2317750"/>
          <p14:tracePt t="41787" x="5778500" y="2311400"/>
          <p14:tracePt t="41805" x="5721350" y="2305050"/>
          <p14:tracePt t="41820" x="5664200" y="2305050"/>
          <p14:tracePt t="41837" x="5645150" y="2305050"/>
          <p14:tracePt t="41853" x="5626100" y="2305050"/>
          <p14:tracePt t="41870" x="5613400" y="2305050"/>
          <p14:tracePt t="41887" x="5607050" y="2305050"/>
          <p14:tracePt t="41903" x="5588000" y="2305050"/>
          <p14:tracePt t="41920" x="5581650" y="2305050"/>
          <p14:tracePt t="41937" x="5575300" y="2305050"/>
          <p14:tracePt t="41953" x="5568950" y="2305050"/>
          <p14:tracePt t="41971" x="5556250" y="2305050"/>
          <p14:tracePt t="42079" x="5549900" y="2305050"/>
          <p14:tracePt t="42111" x="5543550" y="2305050"/>
          <p14:tracePt t="42151" x="5537200" y="2305050"/>
          <p14:tracePt t="42583" x="5511800" y="2311400"/>
          <p14:tracePt t="42590" x="5492750" y="2317750"/>
          <p14:tracePt t="42600" x="5473700" y="2324100"/>
          <p14:tracePt t="42616" x="5467350" y="2324100"/>
          <p14:tracePt t="42633" x="5448300" y="2343150"/>
          <p14:tracePt t="42650" x="5435600" y="2349500"/>
          <p14:tracePt t="42666" x="5429250" y="2349500"/>
          <p14:tracePt t="42684" x="5429250" y="2355850"/>
          <p14:tracePt t="42798" x="5422900" y="2362200"/>
          <p14:tracePt t="42814" x="5416550" y="2362200"/>
          <p14:tracePt t="42823" x="5410200" y="2362200"/>
          <p14:tracePt t="42982" x="5403850" y="2368550"/>
          <p14:tracePt t="43007" x="5397500" y="2381250"/>
          <p14:tracePt t="43014" x="5391150" y="2381250"/>
          <p14:tracePt t="43038" x="5384800" y="2381250"/>
          <p14:tracePt t="43046" x="5378450" y="2381250"/>
          <p14:tracePt t="43056" x="5372100" y="2381250"/>
          <p14:tracePt t="43073" x="5353050" y="2381250"/>
          <p14:tracePt t="43089" x="5340350" y="2387600"/>
          <p14:tracePt t="43606" x="5346700" y="2393950"/>
          <p14:tracePt t="43616" x="5372100" y="2393950"/>
          <p14:tracePt t="43622" x="5403850" y="2393950"/>
          <p14:tracePt t="43630" x="5448300" y="2393950"/>
          <p14:tracePt t="43647" x="5530850" y="2393950"/>
          <p14:tracePt t="43664" x="5588000" y="2393950"/>
          <p14:tracePt t="43680" x="5645150" y="2393950"/>
          <p14:tracePt t="43697" x="5664200" y="2393950"/>
          <p14:tracePt t="44017" x="5670550" y="2393950"/>
          <p14:tracePt t="44960" x="5689600" y="2400300"/>
          <p14:tracePt t="44967" x="5715000" y="2400300"/>
          <p14:tracePt t="44977" x="5740400" y="2400300"/>
          <p14:tracePt t="44989" x="5765800" y="2413000"/>
          <p14:tracePt t="45005" x="5816600" y="2419350"/>
          <p14:tracePt t="45022" x="5835650" y="2419350"/>
          <p14:tracePt t="45129" x="5842000" y="2419350"/>
          <p14:tracePt t="45170" x="5854700" y="2419350"/>
          <p14:tracePt t="45183" x="5867400" y="2419350"/>
          <p14:tracePt t="45194" x="5880100" y="2419350"/>
          <p14:tracePt t="45199" x="5905500" y="2419350"/>
          <p14:tracePt t="45210" x="5918200" y="2419350"/>
          <p14:tracePt t="45222" x="5937250" y="2419350"/>
          <p14:tracePt t="45239" x="5949950" y="2419350"/>
          <p14:tracePt t="45474" x="5988050" y="2419350"/>
          <p14:tracePt t="45479" x="6007100" y="2419350"/>
          <p14:tracePt t="45487" x="6038850" y="2419350"/>
          <p14:tracePt t="45498" x="6083300" y="2419350"/>
          <p14:tracePt t="45515" x="6159500" y="2419350"/>
          <p14:tracePt t="45531" x="6203950" y="2419350"/>
          <p14:tracePt t="45548" x="6229350" y="2419350"/>
          <p14:tracePt t="45565" x="6235700" y="2419350"/>
          <p14:tracePt t="45928" x="6254750" y="2419350"/>
          <p14:tracePt t="45935" x="6286500" y="2413000"/>
          <p14:tracePt t="45943" x="6343650" y="2406650"/>
          <p14:tracePt t="45951" x="6419850" y="2393950"/>
          <p14:tracePt t="45969" x="6591300" y="2381250"/>
          <p14:tracePt t="45985" x="6750050" y="2368550"/>
          <p14:tracePt t="46002" x="6858000" y="2355850"/>
          <p14:tracePt t="46019" x="6889750" y="2343150"/>
          <p14:tracePt t="46089" x="6896100" y="2343150"/>
          <p14:tracePt t="46239" x="6908800" y="2343150"/>
          <p14:tracePt t="46248" x="6915150" y="2343150"/>
          <p14:tracePt t="46263" x="6934200" y="2343150"/>
          <p14:tracePt t="46274" x="6940550" y="2343150"/>
          <p14:tracePt t="46291" x="6965950" y="2355850"/>
          <p14:tracePt t="46308" x="7004050" y="2355850"/>
          <p14:tracePt t="46324" x="7073900" y="2381250"/>
          <p14:tracePt t="46342" x="7169150" y="2406650"/>
          <p14:tracePt t="46358" x="7289800" y="2425700"/>
          <p14:tracePt t="46374" x="7334250" y="2438400"/>
          <p14:tracePt t="46391" x="7346950" y="2438400"/>
          <p14:tracePt t="46769" x="7315200" y="2438400"/>
          <p14:tracePt t="46776" x="7277100" y="2438400"/>
          <p14:tracePt t="46787" x="7213600" y="2438400"/>
          <p14:tracePt t="46802" x="7042150" y="2425700"/>
          <p14:tracePt t="46818" x="6870700" y="2419350"/>
          <p14:tracePt t="46835" x="6731000" y="2419350"/>
          <p14:tracePt t="46852" x="6680200" y="2419350"/>
          <p14:tracePt t="46868" x="6661150" y="2419350"/>
          <p14:tracePt t="46936" x="6654800" y="2419350"/>
          <p14:tracePt t="46945" x="6648450" y="2419350"/>
          <p14:tracePt t="46954" x="6635750" y="2419350"/>
          <p14:tracePt t="46968" x="6623050" y="2419350"/>
          <p14:tracePt t="46985" x="6604000" y="2419350"/>
          <p14:tracePt t="47002" x="6578600" y="2419350"/>
          <p14:tracePt t="47018" x="6565900" y="2419350"/>
          <p14:tracePt t="47035" x="6553200" y="2419350"/>
          <p14:tracePt t="47052" x="6540500" y="2419350"/>
          <p14:tracePt t="47143" x="6534150" y="2419350"/>
          <p14:tracePt t="47196" x="6527800" y="2419350"/>
          <p14:tracePt t="47210" x="6521450" y="2419350"/>
          <p14:tracePt t="47232" x="6515100" y="2419350"/>
          <p14:tracePt t="47993" x="6502400" y="2419350"/>
          <p14:tracePt t="48000" x="6483350" y="2419350"/>
          <p14:tracePt t="48008" x="6451600" y="2419350"/>
          <p14:tracePt t="48016" x="6426200" y="2419350"/>
          <p14:tracePt t="48033" x="6362700" y="2419350"/>
          <p14:tracePt t="48050" x="6286500" y="2419350"/>
          <p14:tracePt t="48066" x="6178550" y="2400300"/>
          <p14:tracePt t="48083" x="6115050" y="2393950"/>
          <p14:tracePt t="48100" x="6102350" y="2393950"/>
          <p14:tracePt t="48337" x="6096000" y="2393950"/>
          <p14:tracePt t="48417" x="6089650" y="2393950"/>
          <p14:tracePt t="48440" x="6083300" y="2393950"/>
          <p14:tracePt t="48450" x="6076950" y="2393950"/>
          <p14:tracePt t="48455" x="6070600" y="2393950"/>
          <p14:tracePt t="48467" x="6064250" y="2393950"/>
          <p14:tracePt t="48484" x="6057900" y="2393950"/>
          <p14:tracePt t="48496" x="6045200" y="2393950"/>
          <p14:tracePt t="48511" x="6032500" y="2393950"/>
          <p14:tracePt t="48528" x="6019800" y="2393950"/>
          <p14:tracePt t="48545" x="6013450" y="2393950"/>
          <p14:tracePt t="48561" x="5994400" y="2393950"/>
          <p14:tracePt t="48595" x="5975350" y="2393950"/>
          <p14:tracePt t="49338" x="5988050" y="2393950"/>
          <p14:tracePt t="49347" x="6019800" y="2393950"/>
          <p14:tracePt t="49352" x="6051550" y="2393950"/>
          <p14:tracePt t="49362" x="6083300" y="2393950"/>
          <p14:tracePt t="49378" x="6159500" y="2400300"/>
          <p14:tracePt t="49395" x="6216650" y="2406650"/>
          <p14:tracePt t="49412" x="6254750" y="2406650"/>
          <p14:tracePt t="49445" x="6267450" y="2413000"/>
          <p14:tracePt t="49636" x="6286500" y="2419350"/>
          <p14:tracePt t="49645" x="6305550" y="2419350"/>
          <p14:tracePt t="49652" x="6350000" y="2432050"/>
          <p14:tracePt t="49661" x="6394450" y="2438400"/>
          <p14:tracePt t="49677" x="6534150" y="2444750"/>
          <p14:tracePt t="49694" x="6686550" y="2470150"/>
          <p14:tracePt t="49714" x="6908800" y="2501900"/>
          <p14:tracePt t="49728" x="6991350" y="2520950"/>
          <p14:tracePt t="49744" x="7029450" y="2520950"/>
          <p14:tracePt t="49761" x="7035800" y="2520950"/>
          <p14:tracePt t="49890" x="7042150" y="2520950"/>
          <p14:tracePt t="49905" x="7054850" y="2520950"/>
          <p14:tracePt t="49916" x="7086600" y="2527300"/>
          <p14:tracePt t="49920" x="7105650" y="2533650"/>
          <p14:tracePt t="49931" x="7143750" y="2540000"/>
          <p14:tracePt t="49945" x="7251700" y="2552700"/>
          <p14:tracePt t="49961" x="7423150" y="2559050"/>
          <p14:tracePt t="49978" x="7575550" y="2584450"/>
          <p14:tracePt t="49994" x="7683500" y="2584450"/>
          <p14:tracePt t="50011" x="7734300" y="2584450"/>
          <p14:tracePt t="50028" x="7759700" y="2584450"/>
          <p14:tracePt t="50084" x="7766050" y="2584450"/>
          <p14:tracePt t="50124" x="7778750" y="2584450"/>
          <p14:tracePt t="50139" x="7791450" y="2584450"/>
          <p14:tracePt t="50147" x="7810500" y="2584450"/>
          <p14:tracePt t="50161" x="7842250" y="2578100"/>
          <p14:tracePt t="50178" x="7893050" y="2578100"/>
          <p14:tracePt t="50195" x="7931150" y="2571750"/>
          <p14:tracePt t="50211" x="7962900" y="2571750"/>
          <p14:tracePt t="50228" x="7975600" y="2571750"/>
          <p14:tracePt t="50250" x="7981950" y="2571750"/>
          <p14:tracePt t="50388" x="7994650" y="2559050"/>
          <p14:tracePt t="50394" x="7994650" y="2552700"/>
          <p14:tracePt t="50401" x="8001000" y="2552700"/>
          <p14:tracePt t="50411" x="8013700" y="2533650"/>
          <p14:tracePt t="50428" x="8020050" y="2514600"/>
          <p14:tracePt t="50445" x="8020050" y="2508250"/>
          <p14:tracePt t="50461" x="8026400" y="2501900"/>
          <p14:tracePt t="50622" x="8026400" y="2495550"/>
          <p14:tracePt t="50745" x="8013700" y="2495550"/>
          <p14:tracePt t="50769" x="8007350" y="2495550"/>
          <p14:tracePt t="50778" x="8001000" y="2495550"/>
          <p14:tracePt t="50786" x="7994650" y="2495550"/>
          <p14:tracePt t="51786" x="7981950" y="2495550"/>
          <p14:tracePt t="51794" x="7975600" y="2495550"/>
          <p14:tracePt t="51804" x="7962900" y="2495550"/>
          <p14:tracePt t="51821" x="7918450" y="2514600"/>
          <p14:tracePt t="51837" x="7823200" y="2520950"/>
          <p14:tracePt t="51854" x="7620000" y="2520950"/>
          <p14:tracePt t="51871" x="7359650" y="2520950"/>
          <p14:tracePt t="51887" x="7016750" y="2520950"/>
          <p14:tracePt t="51905" x="6527800" y="2533650"/>
          <p14:tracePt t="51921" x="6330950" y="2559050"/>
          <p14:tracePt t="51937" x="6216650" y="2571750"/>
          <p14:tracePt t="51954" x="6178550" y="2584450"/>
          <p14:tracePt t="51971" x="6172200" y="2584450"/>
          <p14:tracePt t="52026" x="6165850" y="2584450"/>
          <p14:tracePt t="52043" x="6159500" y="2584450"/>
          <p14:tracePt t="52049" x="6146800" y="2584450"/>
          <p14:tracePt t="52076" x="6134100" y="2584450"/>
          <p14:tracePt t="52082" x="6127750" y="2584450"/>
          <p14:tracePt t="52092" x="6115050" y="2584450"/>
          <p14:tracePt t="52105" x="6064250" y="2584450"/>
          <p14:tracePt t="52121" x="6000750" y="2584450"/>
          <p14:tracePt t="52138" x="5949950" y="2584450"/>
          <p14:tracePt t="52154" x="5911850" y="2584450"/>
          <p14:tracePt t="52171" x="5886450" y="2584450"/>
          <p14:tracePt t="52187" x="5873750" y="2584450"/>
          <p14:tracePt t="52755" x="5867400" y="2584450"/>
          <p14:tracePt t="52778" x="5880100" y="2584450"/>
          <p14:tracePt t="52790" x="5899150" y="2597150"/>
          <p14:tracePt t="52794" x="5911850" y="2609850"/>
          <p14:tracePt t="52807" x="5930900" y="2622550"/>
          <p14:tracePt t="52817" x="5943600" y="2635250"/>
          <p14:tracePt t="52834" x="5969000" y="2673350"/>
          <p14:tracePt t="52850" x="5975350" y="2692400"/>
          <p14:tracePt t="52867" x="5975350" y="2724150"/>
          <p14:tracePt t="52883" x="5975350" y="2787650"/>
          <p14:tracePt t="52900" x="5962650" y="2876550"/>
          <p14:tracePt t="52917" x="5943600" y="2959100"/>
          <p14:tracePt t="52934" x="5937250" y="3035300"/>
          <p14:tracePt t="52950" x="5937250" y="3073400"/>
          <p14:tracePt t="52968" x="5937250" y="3098800"/>
          <p14:tracePt t="53116" x="5937250" y="3105150"/>
          <p14:tracePt t="53124" x="5924550" y="3111500"/>
          <p14:tracePt t="53135" x="5918200" y="3117850"/>
          <p14:tracePt t="53150" x="5899150" y="3124200"/>
          <p14:tracePt t="53167" x="5892800" y="3124200"/>
          <p14:tracePt t="53210" x="5880100" y="3124200"/>
          <p14:tracePt t="53229" x="5873750" y="3124200"/>
          <p14:tracePt t="53242" x="5848350" y="3124200"/>
          <p14:tracePt t="53259" x="5822950" y="3124200"/>
          <p14:tracePt t="53267" x="5816600" y="3124200"/>
          <p14:tracePt t="53275" x="5797550" y="3124200"/>
          <p14:tracePt t="53284" x="5784850" y="3124200"/>
          <p14:tracePt t="53301" x="5740400" y="3117850"/>
          <p14:tracePt t="53318" x="5657850" y="3092450"/>
          <p14:tracePt t="53334" x="5581650" y="3079750"/>
          <p14:tracePt t="53351" x="5499100" y="3060700"/>
          <p14:tracePt t="53367" x="5454650" y="3048000"/>
          <p14:tracePt t="53384" x="5422900" y="3041650"/>
          <p14:tracePt t="53401" x="5410200" y="3028950"/>
          <p14:tracePt t="53434" x="5397500" y="3028950"/>
          <p14:tracePt t="53451" x="5378450" y="3028950"/>
          <p14:tracePt t="53484" x="5372100" y="3028950"/>
          <p14:tracePt t="53555" x="5359400" y="3028950"/>
          <p14:tracePt t="53796" x="5353050" y="3028950"/>
          <p14:tracePt t="53803" x="5346700" y="3028950"/>
          <p14:tracePt t="53813" x="5334000" y="3022600"/>
          <p14:tracePt t="53830" x="5308600" y="3022600"/>
          <p14:tracePt t="53847" x="5264150" y="3016250"/>
          <p14:tracePt t="53864" x="5213350" y="3016250"/>
          <p14:tracePt t="53881" x="5162550" y="3003550"/>
          <p14:tracePt t="53897" x="5149850" y="3003550"/>
          <p14:tracePt t="53918" x="5130800" y="2997200"/>
          <p14:tracePt t="54206" x="5149850" y="2990850"/>
          <p14:tracePt t="54211" x="5156200" y="2990850"/>
          <p14:tracePt t="54220" x="5175250" y="2990850"/>
          <p14:tracePt t="54229" x="5200650" y="2990850"/>
          <p14:tracePt t="54246" x="5251450" y="2990850"/>
          <p14:tracePt t="54263" x="5295900" y="2990850"/>
          <p14:tracePt t="54280" x="5359400" y="2990850"/>
          <p14:tracePt t="54296" x="5422900" y="2990850"/>
          <p14:tracePt t="54313" x="5499100" y="2990850"/>
          <p14:tracePt t="54330" x="5588000" y="2990850"/>
          <p14:tracePt t="54346" x="5619750" y="2990850"/>
          <p14:tracePt t="54363" x="5626100" y="2990850"/>
          <p14:tracePt t="54397" x="5638800" y="2990850"/>
          <p14:tracePt t="54413" x="5645150" y="2990850"/>
          <p14:tracePt t="54430" x="5664200" y="2990850"/>
          <p14:tracePt t="54446" x="5695950" y="2990850"/>
          <p14:tracePt t="54463" x="5727700" y="2978150"/>
          <p14:tracePt t="54480" x="5778500" y="2978150"/>
          <p14:tracePt t="54497" x="5842000" y="2978150"/>
          <p14:tracePt t="54514" x="5924550" y="2978150"/>
          <p14:tracePt t="54530" x="6089650" y="2978150"/>
          <p14:tracePt t="54546" x="6197600" y="2978150"/>
          <p14:tracePt t="54563" x="6273800" y="2984500"/>
          <p14:tracePt t="54580" x="6318250" y="2990850"/>
          <p14:tracePt t="54596" x="6356350" y="2990850"/>
          <p14:tracePt t="54613" x="6381750" y="2990850"/>
          <p14:tracePt t="54630" x="6426200" y="2990850"/>
          <p14:tracePt t="54646" x="6464300" y="2990850"/>
          <p14:tracePt t="54663" x="6515100" y="2990850"/>
          <p14:tracePt t="54680" x="6572250" y="2990850"/>
          <p14:tracePt t="54696" x="6661150" y="2990850"/>
          <p14:tracePt t="54714" x="6724650" y="2990850"/>
          <p14:tracePt t="54730" x="6788150" y="2990850"/>
          <p14:tracePt t="54735" x="6832600" y="2990850"/>
          <p14:tracePt t="54746" x="6896100" y="2990850"/>
          <p14:tracePt t="54763" x="6959600" y="2990850"/>
          <p14:tracePt t="54780" x="7029450" y="2990850"/>
          <p14:tracePt t="54797" x="7080250" y="2990850"/>
          <p14:tracePt t="54813" x="7131050" y="2990850"/>
          <p14:tracePt t="54830" x="7181850" y="2990850"/>
          <p14:tracePt t="54847" x="7226300" y="2990850"/>
          <p14:tracePt t="54863" x="7270750" y="2990850"/>
          <p14:tracePt t="54880" x="7308850" y="2990850"/>
          <p14:tracePt t="54897" x="7340600" y="2990850"/>
          <p14:tracePt t="54914" x="7366000" y="2990850"/>
          <p14:tracePt t="54930" x="7372350" y="2990850"/>
          <p14:tracePt t="54947" x="7378700" y="2990850"/>
          <p14:tracePt t="55996" x="7372350" y="2990850"/>
          <p14:tracePt t="56381" x="7366000" y="2990850"/>
          <p14:tracePt t="56421" x="7359650" y="2984500"/>
          <p14:tracePt t="56494" x="7353300" y="2984500"/>
          <p14:tracePt t="56527" x="7346950" y="2984500"/>
          <p14:tracePt t="56544" x="7334250" y="2984500"/>
          <p14:tracePt t="56574" x="7327900" y="2984500"/>
          <p14:tracePt t="56757" x="7315200" y="2984500"/>
          <p14:tracePt t="56766" x="7302500" y="2984500"/>
          <p14:tracePt t="56772" x="7264400" y="2984500"/>
          <p14:tracePt t="56783" x="7188200" y="2965450"/>
          <p14:tracePt t="56795" x="7099300" y="2959100"/>
          <p14:tracePt t="56811" x="6781800" y="2914650"/>
          <p14:tracePt t="56827" x="6648450" y="2914650"/>
          <p14:tracePt t="56844" x="6305550" y="2895600"/>
          <p14:tracePt t="56860" x="6165850" y="2870200"/>
          <p14:tracePt t="56877" x="6121400" y="2870200"/>
          <p14:tracePt t="56894" x="6102350" y="2863850"/>
          <p14:tracePt t="56911" x="6096000" y="2863850"/>
          <p14:tracePt t="56927" x="6083300" y="2863850"/>
          <p14:tracePt t="56944" x="6064250" y="2863850"/>
          <p14:tracePt t="56961" x="6045200" y="2863850"/>
          <p14:tracePt t="56977" x="6032500" y="2863850"/>
          <p14:tracePt t="56994" x="6013450" y="2863850"/>
          <p14:tracePt t="57011" x="6007100" y="2863850"/>
          <p14:tracePt t="57027" x="5981700" y="2863850"/>
          <p14:tracePt t="57044" x="5956300" y="2863850"/>
          <p14:tracePt t="57061" x="5905500" y="2882900"/>
          <p14:tracePt t="57077" x="5880100" y="2895600"/>
          <p14:tracePt t="57094" x="5861050" y="2901950"/>
          <p14:tracePt t="57111" x="5848350" y="2901950"/>
          <p14:tracePt t="57128" x="5842000" y="2901950"/>
          <p14:tracePt t="57196" x="5829300" y="2901950"/>
          <p14:tracePt t="57221" x="5822950" y="2901950"/>
          <p14:tracePt t="57229" x="5822950" y="2895600"/>
          <p14:tracePt t="57236" x="5822950" y="2889250"/>
          <p14:tracePt t="57244" x="5822950" y="2870200"/>
          <p14:tracePt t="57261" x="5816600" y="2844800"/>
          <p14:tracePt t="57278" x="5797550" y="2806700"/>
          <p14:tracePt t="57294" x="5784850" y="2781300"/>
          <p14:tracePt t="57311" x="5753100" y="2743200"/>
          <p14:tracePt t="57328" x="5746750" y="2736850"/>
          <p14:tracePt t="57345" x="5734050" y="2730500"/>
          <p14:tracePt t="57413" x="5721350" y="2730500"/>
          <p14:tracePt t="57437" x="5715000" y="2730500"/>
          <p14:tracePt t="57445" x="5708650" y="2730500"/>
          <p14:tracePt t="57463" x="5702300" y="2730500"/>
          <p14:tracePt t="57493" x="5695950" y="2730500"/>
          <p14:tracePt t="57509" x="5689600" y="2730500"/>
          <p14:tracePt t="57566" x="5689600" y="2736850"/>
          <p14:tracePt t="57586" x="5689600" y="2743200"/>
          <p14:tracePt t="57592" x="5695950" y="2743200"/>
          <p14:tracePt t="57606" x="5695950" y="2749550"/>
          <p14:tracePt t="57634" x="5708650" y="2749550"/>
          <p14:tracePt t="57925" x="5715000" y="2755900"/>
          <p14:tracePt t="57934" x="5721350" y="2755900"/>
          <p14:tracePt t="57940" x="5759450" y="2774950"/>
          <p14:tracePt t="57952" x="5810250" y="2781300"/>
          <p14:tracePt t="57961" x="5867400" y="2813050"/>
          <p14:tracePt t="57978" x="6000750" y="2851150"/>
          <p14:tracePt t="57996" x="6248400" y="2914650"/>
          <p14:tracePt t="58011" x="6318250" y="2940050"/>
          <p14:tracePt t="58028" x="6407150" y="2959100"/>
          <p14:tracePt t="58045" x="6426200" y="2959100"/>
          <p14:tracePt t="58062" x="6438900" y="2959100"/>
          <p14:tracePt t="58119" x="6438900" y="2965450"/>
          <p14:tracePt t="58157" x="6445250" y="2965450"/>
          <p14:tracePt t="58213" x="6451600" y="2965450"/>
          <p14:tracePt t="58221" x="6457950" y="2965450"/>
          <p14:tracePt t="58230" x="6470650" y="2965450"/>
          <p14:tracePt t="58245" x="6502400" y="2965450"/>
          <p14:tracePt t="58262" x="6565900" y="2965450"/>
          <p14:tracePt t="58279" x="6673850" y="2965450"/>
          <p14:tracePt t="58295" x="6769100" y="2965450"/>
          <p14:tracePt t="58312" x="6832600" y="2965450"/>
          <p14:tracePt t="58329" x="6851650" y="2965450"/>
          <p14:tracePt t="58345" x="6858000" y="2965450"/>
          <p14:tracePt t="58470" x="6870700" y="2965450"/>
          <p14:tracePt t="58493" x="6877050" y="2959100"/>
          <p14:tracePt t="58502" x="6896100" y="2959100"/>
          <p14:tracePt t="58509" x="6908800" y="2946400"/>
          <p14:tracePt t="58517" x="6934200" y="2946400"/>
          <p14:tracePt t="58529" x="6965950" y="2946400"/>
          <p14:tracePt t="58546" x="7035800" y="2933700"/>
          <p14:tracePt t="58562" x="7092950" y="2927350"/>
          <p14:tracePt t="58579" x="7124700" y="2927350"/>
          <p14:tracePt t="58595" x="7162800" y="2927350"/>
          <p14:tracePt t="58612" x="7219950" y="2927350"/>
          <p14:tracePt t="58629" x="7264400" y="2927350"/>
          <p14:tracePt t="58645" x="7302500" y="2914650"/>
          <p14:tracePt t="58662" x="7327900" y="2908300"/>
          <p14:tracePt t="58679" x="7340600" y="2908300"/>
          <p14:tracePt t="58887" x="7346950" y="2908300"/>
          <p14:tracePt t="59054" x="7353300" y="2908300"/>
          <p14:tracePt t="59061" x="7372350" y="2908300"/>
          <p14:tracePt t="59069" x="7404100" y="2908300"/>
          <p14:tracePt t="59077" x="7429500" y="2914650"/>
          <p14:tracePt t="59094" x="7512050" y="2927350"/>
          <p14:tracePt t="59111" x="7588250" y="2952750"/>
          <p14:tracePt t="59128" x="7683500" y="2978150"/>
          <p14:tracePt t="59144" x="7759700" y="3003550"/>
          <p14:tracePt t="59161" x="7810500" y="3022600"/>
          <p14:tracePt t="59178" x="7835900" y="3022600"/>
          <p14:tracePt t="59194" x="7854950" y="3028950"/>
          <p14:tracePt t="59211" x="7861300" y="3028950"/>
          <p14:tracePt t="59441" x="7854950" y="3028950"/>
          <p14:tracePt t="59448" x="7823200" y="3028950"/>
          <p14:tracePt t="59455" x="7791450" y="3028950"/>
          <p14:tracePt t="59465" x="7759700" y="3028950"/>
          <p14:tracePt t="59482" x="7683500" y="3028950"/>
          <p14:tracePt t="59499" x="7588250" y="3028950"/>
          <p14:tracePt t="59517" x="7473950" y="3009900"/>
          <p14:tracePt t="59532" x="7385050" y="3003550"/>
          <p14:tracePt t="59549" x="7327900" y="2997200"/>
          <p14:tracePt t="59565" x="7308850" y="2984500"/>
          <p14:tracePt t="59865" x="7321550" y="2984500"/>
          <p14:tracePt t="59870" x="7359650" y="2984500"/>
          <p14:tracePt t="59877" x="7404100" y="2990850"/>
          <p14:tracePt t="59888" x="7461250" y="2997200"/>
          <p14:tracePt t="59905" x="7600950" y="3003550"/>
          <p14:tracePt t="59921" x="7740650" y="3003550"/>
          <p14:tracePt t="59938" x="7867650" y="3003550"/>
          <p14:tracePt t="59954" x="7969250" y="3003550"/>
          <p14:tracePt t="59971" x="8020050" y="3003550"/>
          <p14:tracePt t="59988" x="8039100" y="3003550"/>
          <p14:tracePt t="60004" x="8045450" y="3003550"/>
          <p14:tracePt t="60021" x="8051800" y="3003550"/>
          <p14:tracePt t="60038" x="8077200" y="3003550"/>
          <p14:tracePt t="60054" x="8121650" y="3003550"/>
          <p14:tracePt t="60071" x="8172450" y="3016250"/>
          <p14:tracePt t="60088" x="8216900" y="3022600"/>
          <p14:tracePt t="60104" x="8261350" y="3028950"/>
          <p14:tracePt t="60122" x="8305800" y="3035300"/>
          <p14:tracePt t="60138" x="8343900" y="3035300"/>
          <p14:tracePt t="60154" x="8369300" y="3035300"/>
          <p14:tracePt t="60171" x="8382000" y="3035300"/>
          <p14:tracePt t="60188" x="8394700" y="3035300"/>
          <p14:tracePt t="60205" x="8413750" y="3035300"/>
          <p14:tracePt t="60269" x="8375650" y="3035300"/>
          <p14:tracePt t="60277" x="8293100" y="3035300"/>
          <p14:tracePt t="60285" x="8185150" y="3035300"/>
          <p14:tracePt t="60293" x="8178800" y="3035300"/>
          <p14:tracePt t="60543" x="8178800" y="3022600"/>
          <p14:tracePt t="60558" x="8185150" y="3016250"/>
          <p14:tracePt t="60567" x="8185150" y="3003550"/>
          <p14:tracePt t="60582" x="8185150" y="2990850"/>
          <p14:tracePt t="60590" x="8185150" y="2971800"/>
          <p14:tracePt t="60600" x="8185150" y="2952750"/>
          <p14:tracePt t="60617" x="8185150" y="2933700"/>
          <p14:tracePt t="60634" x="8185150" y="2908300"/>
          <p14:tracePt t="60651" x="8172450" y="2889250"/>
          <p14:tracePt t="60667" x="8153400" y="2863850"/>
          <p14:tracePt t="60684" x="8147050" y="2851150"/>
          <p14:tracePt t="60701" x="8140700" y="2832100"/>
          <p14:tracePt t="60758" x="8140700" y="2819400"/>
          <p14:tracePt t="60774" x="8134350" y="2806700"/>
          <p14:tracePt t="60790" x="8121650" y="2800350"/>
          <p14:tracePt t="60807" x="8115300" y="2794000"/>
          <p14:tracePt t="60814" x="8108950" y="2787650"/>
          <p14:tracePt t="60823" x="8102600" y="2787650"/>
          <p14:tracePt t="60834" x="8083550" y="2781300"/>
          <p14:tracePt t="60851" x="8020050" y="2743200"/>
          <p14:tracePt t="60868" x="7874000" y="2692400"/>
          <p14:tracePt t="60884" x="7689850" y="2603500"/>
          <p14:tracePt t="60901" x="7423150" y="2482850"/>
          <p14:tracePt t="60917" x="7385050" y="2457450"/>
          <p14:tracePt t="60934" x="7359650" y="2444750"/>
          <p14:tracePt t="61121" x="7366000" y="2444750"/>
          <p14:tracePt t="61145" x="7366000" y="2451100"/>
          <p14:tracePt t="61170" x="7366000" y="2457450"/>
          <p14:tracePt t="61177" x="7372350" y="2457450"/>
          <p14:tracePt t="61190" x="7397750" y="2482850"/>
          <p14:tracePt t="61206" x="7448550" y="2527300"/>
          <p14:tracePt t="61223" x="7588250" y="2616200"/>
          <p14:tracePt t="61240" x="7778750" y="2711450"/>
          <p14:tracePt t="61256" x="8007350" y="2857500"/>
          <p14:tracePt t="61273" x="8210550" y="2959100"/>
          <p14:tracePt t="61278" x="8299450" y="2990850"/>
          <p14:tracePt t="61290" x="8362950" y="3022600"/>
          <p14:tracePt t="61307" x="8413750" y="3041650"/>
          <p14:tracePt t="61335" x="8420100" y="3048000"/>
          <p14:tracePt t="61383" x="8407400" y="3048000"/>
          <p14:tracePt t="61391" x="8388350" y="3048000"/>
          <p14:tracePt t="61414" x="8369300" y="3048000"/>
          <p14:tracePt t="61447" x="8362950" y="3048000"/>
          <p14:tracePt t="61463" x="8356600" y="3048000"/>
          <p14:tracePt t="61480" x="8350250" y="3048000"/>
          <p14:tracePt t="61486" x="8343900" y="3048000"/>
          <p14:tracePt t="61513" x="8337550" y="3048000"/>
          <p14:tracePt t="61518" x="8331200" y="3048000"/>
          <p14:tracePt t="61550" x="8324850" y="3048000"/>
          <p14:tracePt t="61567" x="8318500" y="3048000"/>
          <p14:tracePt t="61591" x="8312150" y="3048000"/>
          <p14:tracePt t="61598" x="8299450" y="3048000"/>
          <p14:tracePt t="61606" x="8293100" y="3048000"/>
          <p14:tracePt t="61624" x="8274050" y="3048000"/>
          <p14:tracePt t="61640" x="8255000" y="3048000"/>
          <p14:tracePt t="61657" x="8242300" y="3048000"/>
          <p14:tracePt t="61674" x="8235950" y="3048000"/>
          <p14:tracePt t="61690" x="8229600" y="3048000"/>
          <p14:tracePt t="61707" x="8216900" y="3054350"/>
          <p14:tracePt t="61735" x="8204200" y="3054350"/>
          <p14:tracePt t="61762" x="8197850" y="3060700"/>
          <p14:tracePt t="62039" x="8204200" y="3060700"/>
          <p14:tracePt t="62046" x="8216900" y="3060700"/>
          <p14:tracePt t="62054" x="8223250" y="3060700"/>
          <p14:tracePt t="62062" x="8242300" y="3060700"/>
          <p14:tracePt t="62079" x="8267700" y="3060700"/>
          <p14:tracePt t="62096" x="8312150" y="3067050"/>
          <p14:tracePt t="62113" x="8356600" y="3079750"/>
          <p14:tracePt t="62129" x="8394700" y="3079750"/>
          <p14:tracePt t="62146" x="8439150" y="3079750"/>
          <p14:tracePt t="62163" x="8458200" y="3079750"/>
          <p14:tracePt t="62179" x="8464550" y="3079750"/>
          <p14:tracePt t="62263" x="8470900" y="3079750"/>
          <p14:tracePt t="62282" x="8470900" y="3073400"/>
          <p14:tracePt t="62291" x="8458200" y="3048000"/>
          <p14:tracePt t="62298" x="8439150" y="3035300"/>
          <p14:tracePt t="62313" x="8343900" y="2965450"/>
          <p14:tracePt t="62329" x="8229600" y="2882900"/>
          <p14:tracePt t="62346" x="8096250" y="2800350"/>
          <p14:tracePt t="62363" x="8026400" y="2749550"/>
          <p14:tracePt t="62379" x="8007350" y="2724150"/>
          <p14:tracePt t="62396" x="7994650" y="2711450"/>
          <p14:tracePt t="62527" x="7994650" y="2717800"/>
          <p14:tracePt t="62536" x="7994650" y="2736850"/>
          <p14:tracePt t="62543" x="7994650" y="2755900"/>
          <p14:tracePt t="62552" x="8007350" y="2794000"/>
          <p14:tracePt t="62563" x="8032750" y="2832100"/>
          <p14:tracePt t="62580" x="8108950" y="2914650"/>
          <p14:tracePt t="62597" x="8216900" y="2990850"/>
          <p14:tracePt t="62615" x="8318500" y="3041650"/>
          <p14:tracePt t="62630" x="8362950" y="3054350"/>
          <p14:tracePt t="62646" x="8420100" y="3073400"/>
          <p14:tracePt t="62663" x="8464550" y="3079750"/>
          <p14:tracePt t="62680" x="8496300" y="3079750"/>
          <p14:tracePt t="62698" x="8502650" y="3079750"/>
          <p14:tracePt t="62713" x="8515350" y="3079750"/>
          <p14:tracePt t="62747" x="8521700" y="3079750"/>
          <p14:tracePt t="62763" x="8528050" y="3079750"/>
          <p14:tracePt t="62780" x="8540750" y="3073400"/>
          <p14:tracePt t="62797" x="8572500" y="3067050"/>
          <p14:tracePt t="62813" x="8661400" y="3067050"/>
          <p14:tracePt t="62830" x="8883650" y="3067050"/>
          <p14:tracePt t="62847" x="9017000" y="3067050"/>
          <p14:tracePt t="62863" x="9175750" y="3067050"/>
          <p14:tracePt t="62880" x="9283700" y="3073400"/>
          <p14:tracePt t="62897" x="9359900" y="3073400"/>
          <p14:tracePt t="62913" x="9398000" y="3073400"/>
          <p14:tracePt t="62930" x="9442450" y="3073400"/>
          <p14:tracePt t="62947" x="9499600" y="3048000"/>
          <p14:tracePt t="62963" x="9556750" y="3028950"/>
          <p14:tracePt t="62980" x="9664700" y="3016250"/>
          <p14:tracePt t="62997" x="9785350" y="3016250"/>
          <p14:tracePt t="63014" x="9886950" y="3016250"/>
          <p14:tracePt t="63030" x="10007600" y="3016250"/>
          <p14:tracePt t="63047" x="10033000" y="3016250"/>
          <p14:tracePt t="63063" x="10039350" y="3016250"/>
          <p14:tracePt t="63080" x="10052050" y="3016250"/>
          <p14:tracePt t="63584" x="10052050" y="3009900"/>
          <p14:tracePt t="63592" x="10039350" y="3009900"/>
          <p14:tracePt t="63599" x="10001250" y="2997200"/>
          <p14:tracePt t="63612" x="9994900" y="2997200"/>
          <p14:tracePt t="63625" x="9944100" y="2978150"/>
          <p14:tracePt t="63641" x="9912350" y="2965450"/>
          <p14:tracePt t="63658" x="9886950" y="2946400"/>
          <p14:tracePt t="63675" x="9874250" y="2946400"/>
          <p14:tracePt t="63708" x="9867900" y="2946400"/>
          <p14:tracePt t="63955" x="9861550" y="2946400"/>
          <p14:tracePt t="63994" x="9855200" y="2946400"/>
          <p14:tracePt t="64512" x="9842500" y="2946400"/>
          <p14:tracePt t="65819" x="9836150" y="2946400"/>
          <p14:tracePt t="65825" x="9829800" y="2946400"/>
          <p14:tracePt t="65836" x="9817100" y="2946400"/>
          <p14:tracePt t="65853" x="9785350" y="2952750"/>
          <p14:tracePt t="65870" x="9753600" y="2959100"/>
          <p14:tracePt t="65887" x="9702800" y="2959100"/>
          <p14:tracePt t="65903" x="9645650" y="2984500"/>
          <p14:tracePt t="65920" x="9601200" y="2990850"/>
          <p14:tracePt t="65936" x="9582150" y="2990850"/>
          <p14:tracePt t="65953" x="9550400" y="2990850"/>
          <p14:tracePt t="65969" x="9518650" y="3003550"/>
          <p14:tracePt t="65986" x="9486900" y="3009900"/>
          <p14:tracePt t="66003" x="9455150" y="3016250"/>
          <p14:tracePt t="66019" x="9429750" y="3022600"/>
          <p14:tracePt t="66036" x="9404350" y="3028950"/>
          <p14:tracePt t="66053" x="9391650" y="3035300"/>
          <p14:tracePt t="66069" x="9359900" y="3041650"/>
          <p14:tracePt t="66087" x="9353550" y="3048000"/>
          <p14:tracePt t="66104" x="9334500" y="3048000"/>
          <p14:tracePt t="66140" x="9334500" y="3054350"/>
          <p14:tracePt t="66179" x="9328150" y="3054350"/>
          <p14:tracePt t="66195" x="9315450" y="3060700"/>
          <p14:tracePt t="66203" x="9309100" y="3060700"/>
          <p14:tracePt t="66211" x="9271000" y="3060700"/>
          <p14:tracePt t="66220" x="9207500" y="3073400"/>
          <p14:tracePt t="66237" x="9029700" y="3073400"/>
          <p14:tracePt t="66253" x="8731250" y="3073400"/>
          <p14:tracePt t="66270" x="8362950" y="3073400"/>
          <p14:tracePt t="66277" x="8191500" y="3073400"/>
          <p14:tracePt t="66287" x="8013700" y="3073400"/>
          <p14:tracePt t="66303" x="7620000" y="3073400"/>
          <p14:tracePt t="66320" x="7372350" y="3111500"/>
          <p14:tracePt t="66337" x="7207250" y="3124200"/>
          <p14:tracePt t="66353" x="7131050" y="3143250"/>
          <p14:tracePt t="66370" x="7124700" y="3143250"/>
          <p14:tracePt t="66522" x="7118350" y="3149600"/>
          <p14:tracePt t="66545" x="7105650" y="3149600"/>
          <p14:tracePt t="66569" x="7099300" y="3149600"/>
          <p14:tracePt t="66600" x="7092950" y="3149600"/>
          <p14:tracePt t="66626" x="7080250" y="3149600"/>
          <p14:tracePt t="66634" x="7067550" y="3149600"/>
          <p14:tracePt t="66644" x="7048500" y="3149600"/>
          <p14:tracePt t="66653" x="7016750" y="3149600"/>
          <p14:tracePt t="66670" x="6908800" y="3149600"/>
          <p14:tracePt t="66687" x="6775450" y="3143250"/>
          <p14:tracePt t="66703" x="6648450" y="3124200"/>
          <p14:tracePt t="66720" x="6496050" y="3092450"/>
          <p14:tracePt t="66737" x="6350000" y="3054350"/>
          <p14:tracePt t="66753" x="6197600" y="3009900"/>
          <p14:tracePt t="66770" x="6096000" y="2978150"/>
          <p14:tracePt t="66787" x="6070600" y="2971800"/>
          <p14:tracePt t="66803" x="6064250" y="2965450"/>
          <p14:tracePt t="66866" x="6070600" y="2965450"/>
          <p14:tracePt t="66876" x="6083300" y="2965450"/>
          <p14:tracePt t="66881" x="6096000" y="2952750"/>
          <p14:tracePt t="66891" x="6108700" y="2946400"/>
          <p14:tracePt t="66903" x="6134100" y="2933700"/>
          <p14:tracePt t="66920" x="6178550" y="2914650"/>
          <p14:tracePt t="66937" x="6254750" y="2914650"/>
          <p14:tracePt t="66954" x="6413500" y="2914650"/>
          <p14:tracePt t="66970" x="6635750" y="2914650"/>
          <p14:tracePt t="66987" x="6908800" y="2933700"/>
          <p14:tracePt t="67004" x="7169150" y="2971800"/>
          <p14:tracePt t="67020" x="7340600" y="2997200"/>
          <p14:tracePt t="67037" x="7442200" y="3009900"/>
          <p14:tracePt t="67054" x="7454900" y="3016250"/>
          <p14:tracePt t="67113" x="7442200" y="3022600"/>
          <p14:tracePt t="67124" x="7435850" y="3022600"/>
          <p14:tracePt t="67131" x="7410450" y="3028950"/>
          <p14:tracePt t="67143" x="7391400" y="3028950"/>
          <p14:tracePt t="67154" x="7327900" y="3054350"/>
          <p14:tracePt t="67170" x="7270750" y="3073400"/>
          <p14:tracePt t="67187" x="7156450" y="3117850"/>
          <p14:tracePt t="67204" x="7048500" y="3136900"/>
          <p14:tracePt t="67221" x="6883400" y="3162300"/>
          <p14:tracePt t="67237" x="6711950" y="3187700"/>
          <p14:tracePt t="67254" x="6540500" y="3225800"/>
          <p14:tracePt t="67270" x="6381750" y="3251200"/>
          <p14:tracePt t="67275" x="6305550" y="3257550"/>
          <p14:tracePt t="67288" x="6242050" y="3270250"/>
          <p14:tracePt t="67304" x="6134100" y="3302000"/>
          <p14:tracePt t="67321" x="6102350" y="3314700"/>
          <p14:tracePt t="67337" x="6096000" y="3321050"/>
          <p14:tracePt t="67410" x="6089650" y="3327400"/>
          <p14:tracePt t="67433" x="6083300" y="3327400"/>
          <p14:tracePt t="67444" x="6076950" y="3340100"/>
          <p14:tracePt t="67449" x="6070600" y="3340100"/>
          <p14:tracePt t="67460" x="6057900" y="3346450"/>
          <p14:tracePt t="67472" x="6045200" y="3352800"/>
          <p14:tracePt t="67488" x="6013450" y="3365500"/>
          <p14:tracePt t="67504" x="5969000" y="3378200"/>
          <p14:tracePt t="67521" x="5924550" y="3384550"/>
          <p14:tracePt t="67537" x="5848350" y="3384550"/>
          <p14:tracePt t="67554" x="5778500" y="3384550"/>
          <p14:tracePt t="67571" x="5734050" y="3384550"/>
          <p14:tracePt t="67587" x="5721350" y="3384550"/>
          <p14:tracePt t="67605" x="5708650" y="3384550"/>
          <p14:tracePt t="67638" x="5695950" y="3390900"/>
          <p14:tracePt t="67676" x="5689600" y="3397250"/>
          <p14:tracePt t="67755" x="5676900" y="3397250"/>
          <p14:tracePt t="67762" x="5670550" y="3397250"/>
          <p14:tracePt t="67771" x="5664200" y="3397250"/>
          <p14:tracePt t="67788" x="5651500" y="3390900"/>
          <p14:tracePt t="67907" x="5657850" y="3390900"/>
          <p14:tracePt t="67924" x="5676900" y="3390900"/>
          <p14:tracePt t="67947" x="5689600" y="3390900"/>
          <p14:tracePt t="67955" x="5695950" y="3397250"/>
          <p14:tracePt t="67963" x="5695950" y="3403600"/>
          <p14:tracePt t="67971" x="5702300" y="3403600"/>
          <p14:tracePt t="67988" x="5715000" y="3448050"/>
          <p14:tracePt t="68004" x="5759450" y="3505200"/>
          <p14:tracePt t="68021" x="5797550" y="3568700"/>
          <p14:tracePt t="68038" x="5829300" y="3613150"/>
          <p14:tracePt t="68055" x="5842000" y="3619500"/>
          <p14:tracePt t="68071" x="5842000" y="3625850"/>
          <p14:tracePt t="68088" x="5848350" y="3632200"/>
          <p14:tracePt t="68153" x="5854700" y="3632200"/>
          <p14:tracePt t="68177" x="5854700" y="3619500"/>
          <p14:tracePt t="68250" x="5848350" y="3619500"/>
          <p14:tracePt t="68260" x="5842000" y="3619500"/>
          <p14:tracePt t="68281" x="5835650" y="3619500"/>
          <p14:tracePt t="68291" x="5829300" y="3619500"/>
          <p14:tracePt t="68297" x="5829300" y="3613150"/>
          <p14:tracePt t="68307" x="5816600" y="3606800"/>
          <p14:tracePt t="68321" x="5803900" y="3600450"/>
          <p14:tracePt t="68338" x="5797550" y="3594100"/>
          <p14:tracePt t="68355" x="5791200" y="3587750"/>
          <p14:tracePt t="68371" x="5778500" y="3575050"/>
          <p14:tracePt t="68388" x="5778500" y="3568700"/>
          <p14:tracePt t="68505" x="5778500" y="3575050"/>
          <p14:tracePt t="68538" x="5778500" y="3587750"/>
          <p14:tracePt t="68570" x="5772150" y="3587750"/>
          <p14:tracePt t="68586" x="5759450" y="3594100"/>
          <p14:tracePt t="68618" x="5746750" y="3587750"/>
          <p14:tracePt t="68628" x="5734050" y="3581400"/>
          <p14:tracePt t="68633" x="5727700" y="3556000"/>
          <p14:tracePt t="68644" x="5715000" y="3517900"/>
          <p14:tracePt t="68655" x="5715000" y="3486150"/>
          <p14:tracePt t="68672" x="5683250" y="3384550"/>
          <p14:tracePt t="68688" x="5683250" y="3232150"/>
          <p14:tracePt t="68705" x="5683250" y="3149600"/>
          <p14:tracePt t="68722" x="5695950" y="3086100"/>
          <p14:tracePt t="68739" x="5715000" y="3060700"/>
          <p14:tracePt t="68755" x="5727700" y="3048000"/>
          <p14:tracePt t="68772" x="5734050" y="3041650"/>
          <p14:tracePt t="68797" x="5740400" y="3041650"/>
          <p14:tracePt t="68819" x="5746750" y="3041650"/>
          <p14:tracePt t="68828" x="5746750" y="3067050"/>
          <p14:tracePt t="68839" x="5746750" y="3092450"/>
          <p14:tracePt t="68855" x="5765800" y="3168650"/>
          <p14:tracePt t="68872" x="5778500" y="3244850"/>
          <p14:tracePt t="68888" x="5778500" y="3346450"/>
          <p14:tracePt t="68906" x="5778500" y="3429000"/>
          <p14:tracePt t="68922" x="5778500" y="3498850"/>
          <p14:tracePt t="68939" x="5778500" y="3536950"/>
          <p14:tracePt t="68956" x="5778500" y="3562350"/>
          <p14:tracePt t="68972" x="5778500" y="3568700"/>
          <p14:tracePt t="69083" x="5784850" y="3575050"/>
          <p14:tracePt t="69306" x="5791200" y="3562350"/>
          <p14:tracePt t="69331" x="5797550" y="3562350"/>
          <p14:tracePt t="69346" x="5810250" y="3562350"/>
          <p14:tracePt t="69362" x="5810250" y="3556000"/>
          <p14:tracePt t="69370" x="5829300" y="3549650"/>
          <p14:tracePt t="69380" x="5835650" y="3549650"/>
          <p14:tracePt t="69397" x="5886450" y="3549650"/>
          <p14:tracePt t="69414" x="5949950" y="3536950"/>
          <p14:tracePt t="69430" x="6045200" y="3536950"/>
          <p14:tracePt t="69447" x="6184900" y="3536950"/>
          <p14:tracePt t="69466" x="6356350" y="3536950"/>
          <p14:tracePt t="69481" x="6521450" y="3536950"/>
          <p14:tracePt t="69498" x="6705600" y="3536950"/>
          <p14:tracePt t="69514" x="6762750" y="3536950"/>
          <p14:tracePt t="69530" x="6775450" y="3536950"/>
          <p14:tracePt t="70262" x="6781800" y="3536950"/>
          <p14:tracePt t="70266" x="6807200" y="3530600"/>
          <p14:tracePt t="70274" x="6819900" y="3530600"/>
          <p14:tracePt t="70285" x="6838950" y="3530600"/>
          <p14:tracePt t="70302" x="6858000" y="3524250"/>
          <p14:tracePt t="70319" x="6864350" y="3524250"/>
          <p14:tracePt t="70336" x="6870700" y="3524250"/>
          <p14:tracePt t="70644" x="6883400" y="3517900"/>
          <p14:tracePt t="70650" x="6896100" y="3517900"/>
          <p14:tracePt t="70659" x="6927850" y="3517900"/>
          <p14:tracePt t="70668" x="7004050" y="3517900"/>
          <p14:tracePt t="70685" x="7169150" y="3517900"/>
          <p14:tracePt t="70701" x="7359650" y="3517900"/>
          <p14:tracePt t="70718" x="7518400" y="3517900"/>
          <p14:tracePt t="70735" x="7550150" y="3517900"/>
          <p14:tracePt t="70776" x="7537450" y="3517900"/>
          <p14:tracePt t="70786" x="7473950" y="3517900"/>
          <p14:tracePt t="70801" x="7283450" y="3517900"/>
          <p14:tracePt t="70818" x="7232650" y="3517900"/>
          <p14:tracePt t="70835" x="7226300" y="3517900"/>
          <p14:tracePt t="70972" x="7213600" y="3517900"/>
          <p14:tracePt t="70979" x="7200900" y="3517900"/>
          <p14:tracePt t="70990" x="7188200" y="3517900"/>
          <p14:tracePt t="71005" x="7181850" y="3517900"/>
          <p14:tracePt t="71018" x="7175500" y="3517900"/>
          <p14:tracePt t="71822" x="7169150" y="3517900"/>
          <p14:tracePt t="71830" x="7150100" y="3517900"/>
          <p14:tracePt t="71838" x="7118350" y="3517900"/>
          <p14:tracePt t="71851" x="6997700" y="3517900"/>
          <p14:tracePt t="71869" x="6864350" y="3517900"/>
          <p14:tracePt t="71885" x="6705600" y="3517900"/>
          <p14:tracePt t="71902" x="6546850" y="3517900"/>
          <p14:tracePt t="71919" x="6394450" y="3517900"/>
          <p14:tracePt t="71935" x="6299200" y="3517900"/>
          <p14:tracePt t="71952" x="6254750" y="3536950"/>
          <p14:tracePt t="71968" x="6242050" y="3536950"/>
          <p14:tracePt t="72148" x="6242050" y="3543300"/>
          <p14:tracePt t="72163" x="6235700" y="3543300"/>
          <p14:tracePt t="72171" x="6223000" y="3543300"/>
          <p14:tracePt t="72182" x="6210300" y="3543300"/>
          <p14:tracePt t="72191" x="6203950" y="3543300"/>
          <p14:tracePt t="72207" x="6165850" y="3543300"/>
          <p14:tracePt t="72224" x="6115050" y="3543300"/>
          <p14:tracePt t="72241" x="6076950" y="3543300"/>
          <p14:tracePt t="72257" x="6064250" y="3543300"/>
          <p14:tracePt t="72669" x="6064250" y="3536950"/>
          <p14:tracePt t="72676" x="6096000" y="3530600"/>
          <p14:tracePt t="72683" x="6127750" y="3505200"/>
          <p14:tracePt t="72694" x="6159500" y="3498850"/>
          <p14:tracePt t="72711" x="6210300" y="3492500"/>
          <p14:tracePt t="72727" x="6273800" y="3492500"/>
          <p14:tracePt t="72744" x="6362700" y="3492500"/>
          <p14:tracePt t="72761" x="6438900" y="3492500"/>
          <p14:tracePt t="72778" x="6515100" y="3492500"/>
          <p14:tracePt t="72785" x="6534150" y="3492500"/>
          <p14:tracePt t="72794" x="6572250" y="3492500"/>
          <p14:tracePt t="72811" x="6584950" y="3492500"/>
          <p14:tracePt t="72876" x="6591300" y="3492500"/>
          <p14:tracePt t="72892" x="6597650" y="3492500"/>
          <p14:tracePt t="72900" x="6616700" y="3492500"/>
          <p14:tracePt t="72918" x="6635750" y="3492500"/>
          <p14:tracePt t="72927" x="6648450" y="3492500"/>
          <p14:tracePt t="72944" x="6705600" y="3492500"/>
          <p14:tracePt t="72961" x="6781800" y="3492500"/>
          <p14:tracePt t="72981" x="6851650" y="3492500"/>
          <p14:tracePt t="72994" x="6858000" y="3492500"/>
          <p14:tracePt t="73765" x="6838950" y="3492500"/>
          <p14:tracePt t="73774" x="6794500" y="3492500"/>
          <p14:tracePt t="73780" x="6718300" y="3467100"/>
          <p14:tracePt t="73789" x="6610350" y="3441700"/>
          <p14:tracePt t="73805" x="6273800" y="3340100"/>
          <p14:tracePt t="73822" x="5613400" y="3181350"/>
          <p14:tracePt t="73839" x="4819650" y="2946400"/>
          <p14:tracePt t="73855" x="4044950" y="2711450"/>
          <p14:tracePt t="73872" x="3448050" y="2571750"/>
          <p14:tracePt t="73889" x="3143250" y="2501900"/>
          <p14:tracePt t="73905" x="3035300" y="2476500"/>
          <p14:tracePt t="73923" x="2984500" y="2457450"/>
          <p14:tracePt t="73940" x="2933700" y="2451100"/>
          <p14:tracePt t="73955" x="2901950" y="2451100"/>
          <p14:tracePt t="73972" x="2870200" y="2451100"/>
          <p14:tracePt t="73989" x="2844800" y="2451100"/>
          <p14:tracePt t="74005" x="2819400" y="2451100"/>
          <p14:tracePt t="74038" x="2813050" y="2444750"/>
          <p14:tracePt t="74055" x="2794000" y="2432050"/>
          <p14:tracePt t="74072" x="2743200" y="2419350"/>
          <p14:tracePt t="74089" x="2654300" y="2400300"/>
          <p14:tracePt t="74105" x="2514600" y="2355850"/>
          <p14:tracePt t="74122" x="2330450" y="2305050"/>
          <p14:tracePt t="74139" x="2165350" y="2286000"/>
          <p14:tracePt t="74155" x="2076450" y="2286000"/>
          <p14:tracePt t="74328" x="2070100" y="2286000"/>
          <p14:tracePt t="74335" x="2051050" y="2286000"/>
          <p14:tracePt t="74345" x="2038350" y="2298700"/>
          <p14:tracePt t="74356" x="2000250" y="2298700"/>
          <p14:tracePt t="74372" x="1962150" y="2305050"/>
          <p14:tracePt t="74389" x="1955800" y="2305050"/>
          <p14:tracePt t="74406" x="1949450" y="2311400"/>
          <p14:tracePt t="74485" x="1949450" y="2317750"/>
          <p14:tracePt t="74510" x="1949450" y="2324100"/>
          <p14:tracePt t="74557" x="1949450" y="2330450"/>
          <p14:tracePt t="74573" x="1949450" y="2343150"/>
          <p14:tracePt t="74581" x="1949450" y="2349500"/>
          <p14:tracePt t="74589" x="1949450" y="2355850"/>
          <p14:tracePt t="74606" x="1949450" y="2381250"/>
          <p14:tracePt t="74622" x="1936750" y="2438400"/>
          <p14:tracePt t="74639" x="1930400" y="2495550"/>
          <p14:tracePt t="74656" x="1924050" y="2571750"/>
          <p14:tracePt t="74672" x="1924050" y="2647950"/>
          <p14:tracePt t="74689" x="1924050" y="2711450"/>
          <p14:tracePt t="74706" x="1924050" y="2743200"/>
          <p14:tracePt t="74723" x="1930400" y="2762250"/>
          <p14:tracePt t="74740" x="1974850" y="2768600"/>
          <p14:tracePt t="74756" x="1987550" y="2768600"/>
          <p14:tracePt t="74773" x="2000250" y="2768600"/>
          <p14:tracePt t="74837" x="2006600" y="2768600"/>
          <p14:tracePt t="74853" x="2012950" y="2768600"/>
          <p14:tracePt t="74862" x="2019300" y="2768600"/>
          <p14:tracePt t="74869" x="2038350" y="2768600"/>
          <p14:tracePt t="74879" x="2070100" y="2768600"/>
          <p14:tracePt t="74890" x="2127250" y="2762250"/>
          <p14:tracePt t="74907" x="2286000" y="2743200"/>
          <p14:tracePt t="74926" x="2647950" y="2686050"/>
          <p14:tracePt t="74939" x="2895600" y="2647950"/>
          <p14:tracePt t="74956" x="3041650" y="2603500"/>
          <p14:tracePt t="74973" x="3092450" y="2584450"/>
          <p14:tracePt t="74989" x="3105150" y="2578100"/>
          <p14:tracePt t="75359" x="3105150" y="2571750"/>
          <p14:tracePt t="75364" x="3092450" y="2571750"/>
          <p14:tracePt t="75373" x="3086100" y="2571750"/>
          <p14:tracePt t="75382" x="3073400" y="2571750"/>
          <p14:tracePt t="75399" x="3035300" y="2571750"/>
          <p14:tracePt t="75416" x="3009900" y="2571750"/>
          <p14:tracePt t="75432" x="2984500" y="2571750"/>
          <p14:tracePt t="75449" x="2971800" y="2571750"/>
          <p14:tracePt t="75466" x="2959100" y="2571750"/>
          <p14:tracePt t="75789" x="2978150" y="2571750"/>
          <p14:tracePt t="75800" x="3009900" y="2571750"/>
          <p14:tracePt t="75807" x="3048000" y="2571750"/>
          <p14:tracePt t="75823" x="3168650" y="2571750"/>
          <p14:tracePt t="75840" x="3327400" y="2571750"/>
          <p14:tracePt t="75856" x="3505200" y="2571750"/>
          <p14:tracePt t="75873" x="3663950" y="2571750"/>
          <p14:tracePt t="75890" x="3778250" y="2571750"/>
          <p14:tracePt t="75907" x="3854450" y="2571750"/>
          <p14:tracePt t="75925" x="3911600" y="2571750"/>
          <p14:tracePt t="75939" x="3956050" y="2571750"/>
          <p14:tracePt t="75956" x="4032250" y="2571750"/>
          <p14:tracePt t="75973" x="4057650" y="2571750"/>
          <p14:tracePt t="75990" x="4102100" y="2559050"/>
          <p14:tracePt t="76007" x="4114800" y="2559050"/>
          <p14:tracePt t="76023" x="4121150" y="2559050"/>
          <p14:tracePt t="76040" x="4127500" y="2559050"/>
          <p14:tracePt t="76056" x="4146550" y="2559050"/>
          <p14:tracePt t="76073" x="4178300" y="2559050"/>
          <p14:tracePt t="76090" x="4267200" y="2559050"/>
          <p14:tracePt t="76106" x="4394200" y="2559050"/>
          <p14:tracePt t="76123" x="4476750" y="2559050"/>
          <p14:tracePt t="76140" x="4552950" y="2559050"/>
          <p14:tracePt t="76704" x="4559300" y="2565400"/>
          <p14:tracePt t="76711" x="4559300" y="2571750"/>
          <p14:tracePt t="76735" x="4559300" y="2628900"/>
          <p14:tracePt t="76746" x="4559300" y="2641600"/>
          <p14:tracePt t="76762" x="4559300" y="2698750"/>
          <p14:tracePt t="76779" x="4572000" y="2768600"/>
          <p14:tracePt t="76796" x="4654550" y="2901950"/>
          <p14:tracePt t="76812" x="4743450" y="2978150"/>
          <p14:tracePt t="76829" x="4838700" y="3022600"/>
          <p14:tracePt t="76846" x="4908550" y="3048000"/>
          <p14:tracePt t="76862" x="5003800" y="3079750"/>
          <p14:tracePt t="76879" x="5080000" y="3092450"/>
          <p14:tracePt t="76896" x="5149850" y="3124200"/>
          <p14:tracePt t="76912" x="5245100" y="3149600"/>
          <p14:tracePt t="76929" x="5365750" y="3187700"/>
          <p14:tracePt t="76946" x="5473700" y="3213100"/>
          <p14:tracePt t="76963" x="5594350" y="3244850"/>
          <p14:tracePt t="76980" x="5708650" y="3276600"/>
          <p14:tracePt t="76997" x="5886450" y="3333750"/>
          <p14:tracePt t="77013" x="5988050" y="3359150"/>
          <p14:tracePt t="77029" x="6064250" y="3365500"/>
          <p14:tracePt t="77046" x="6140450" y="3371850"/>
          <p14:tracePt t="77062" x="6248400" y="3397250"/>
          <p14:tracePt t="77079" x="6337300" y="3403600"/>
          <p14:tracePt t="77096" x="6394450" y="3409950"/>
          <p14:tracePt t="77112" x="6426200" y="3422650"/>
          <p14:tracePt t="77248" x="6419850" y="3422650"/>
          <p14:tracePt t="77255" x="6400800" y="3429000"/>
          <p14:tracePt t="77262" x="6388100" y="3429000"/>
          <p14:tracePt t="77279" x="6337300" y="3429000"/>
          <p14:tracePt t="77296" x="6267450" y="3429000"/>
          <p14:tracePt t="77301" x="6203950" y="3429000"/>
          <p14:tracePt t="77313" x="6159500" y="3429000"/>
          <p14:tracePt t="77329" x="6070600" y="3429000"/>
          <p14:tracePt t="77346" x="5988050" y="3429000"/>
          <p14:tracePt t="77363" x="5943600" y="3429000"/>
          <p14:tracePt t="77380" x="5911850" y="3429000"/>
          <p14:tracePt t="77399" x="5854700" y="3435350"/>
          <p14:tracePt t="77413" x="5829300" y="3441700"/>
          <p14:tracePt t="77429" x="5797550" y="3441700"/>
          <p14:tracePt t="77446" x="5772150" y="3448050"/>
          <p14:tracePt t="77480" x="5759450" y="3448050"/>
          <p14:tracePt t="77496" x="5753100" y="3448050"/>
          <p14:tracePt t="77599" x="5797550" y="3448050"/>
          <p14:tracePt t="77606" x="5867400" y="3448050"/>
          <p14:tracePt t="77615" x="5943600" y="3448050"/>
          <p14:tracePt t="77630" x="6134100" y="3448050"/>
          <p14:tracePt t="77646" x="6362700" y="3448050"/>
          <p14:tracePt t="77663" x="6565900" y="3448050"/>
          <p14:tracePt t="77680" x="6680200" y="3448050"/>
          <p14:tracePt t="77696" x="6699250" y="3448050"/>
          <p14:tracePt t="78441" x="6686550" y="3448050"/>
          <p14:tracePt t="78447" x="6680200" y="3448050"/>
          <p14:tracePt t="78454" x="6661150" y="3448050"/>
          <p14:tracePt t="78465" x="6654800" y="3448050"/>
          <p14:tracePt t="78482" x="6648450" y="3448050"/>
          <p14:tracePt t="78499" x="6635750" y="3448050"/>
          <p14:tracePt t="78873" x="6597650" y="3448050"/>
          <p14:tracePt t="78880" x="6521450" y="3448050"/>
          <p14:tracePt t="78891" x="6457950" y="3441700"/>
          <p14:tracePt t="78908" x="6305550" y="3403600"/>
          <p14:tracePt t="78925" x="6121400" y="3352800"/>
          <p14:tracePt t="78941" x="5670550" y="3213100"/>
          <p14:tracePt t="78958" x="5353050" y="3136900"/>
          <p14:tracePt t="78974" x="5041900" y="3035300"/>
          <p14:tracePt t="78991" x="4876800" y="2990850"/>
          <p14:tracePt t="79008" x="4768850" y="2952750"/>
          <p14:tracePt t="79024" x="4692650" y="2921000"/>
          <p14:tracePt t="79041" x="4635500" y="2901950"/>
          <p14:tracePt t="79058" x="4565650" y="2876550"/>
          <p14:tracePt t="79074" x="4483100" y="2844800"/>
          <p14:tracePt t="79091" x="4381500" y="2819400"/>
          <p14:tracePt t="79108" x="4292600" y="2800350"/>
          <p14:tracePt t="79125" x="4146550" y="2749550"/>
          <p14:tracePt t="79141" x="4076700" y="2730500"/>
          <p14:tracePt t="79158" x="4032250" y="2724150"/>
          <p14:tracePt t="79175" x="3994150" y="2711450"/>
          <p14:tracePt t="79191" x="3968750" y="2705100"/>
          <p14:tracePt t="79208" x="3949700" y="2705100"/>
          <p14:tracePt t="79225" x="3917950" y="2698750"/>
          <p14:tracePt t="79242" x="3873500" y="2692400"/>
          <p14:tracePt t="79258" x="3759200" y="2667000"/>
          <p14:tracePt t="79275" x="3600450" y="2647950"/>
          <p14:tracePt t="79292" x="3441700" y="2647950"/>
          <p14:tracePt t="79299" x="3390900" y="2647950"/>
          <p14:tracePt t="79308" x="3359150" y="2647950"/>
          <p14:tracePt t="79325" x="3295650" y="2647950"/>
          <p14:tracePt t="79341" x="3276600" y="2647950"/>
          <p14:tracePt t="79376" x="3270250" y="2647950"/>
          <p14:tracePt t="79392" x="3238500" y="2635250"/>
          <p14:tracePt t="79408" x="3187700" y="2622550"/>
          <p14:tracePt t="79425" x="3130550" y="2603500"/>
          <p14:tracePt t="79442" x="3098800" y="2597150"/>
          <p14:tracePt t="79458" x="3092450" y="2590800"/>
          <p14:tracePt t="79475" x="3079750" y="2578100"/>
          <p14:tracePt t="79503" x="3073400" y="2578100"/>
          <p14:tracePt t="79568" x="3073400" y="2571750"/>
          <p14:tracePt t="79599" x="3067050" y="2565400"/>
          <p14:tracePt t="79608" x="3060700" y="2559050"/>
          <p14:tracePt t="79615" x="3054350" y="2559050"/>
          <p14:tracePt t="79625" x="3054350" y="2552700"/>
          <p14:tracePt t="79642" x="3035300" y="2540000"/>
          <p14:tracePt t="79659" x="3035300" y="2533650"/>
          <p14:tracePt t="79675" x="3016250" y="2520950"/>
          <p14:tracePt t="79692" x="3016250" y="2508250"/>
          <p14:tracePt t="79725" x="3009900" y="2489200"/>
          <p14:tracePt t="79742" x="3009900" y="2482850"/>
          <p14:tracePt t="79856" x="3009900" y="2476500"/>
          <p14:tracePt t="79871" x="3009900" y="2463800"/>
          <p14:tracePt t="79887" x="3016250" y="2457450"/>
          <p14:tracePt t="79900" x="3022600" y="2451100"/>
          <p14:tracePt t="79906" x="3028950" y="2451100"/>
          <p14:tracePt t="79914" x="3048000" y="2438400"/>
          <p14:tracePt t="79930" x="3054350" y="2432050"/>
          <p14:tracePt t="79947" x="3060700" y="2432050"/>
          <p14:tracePt t="80183" x="3067050" y="2425700"/>
          <p14:tracePt t="80199" x="3067050" y="2419350"/>
          <p14:tracePt t="80215" x="3067050" y="2413000"/>
          <p14:tracePt t="80223" x="3067050" y="2406650"/>
          <p14:tracePt t="81209" x="3067050" y="2393950"/>
          <p14:tracePt t="81216" x="3067050" y="2387600"/>
          <p14:tracePt t="81227" x="3067050" y="2381250"/>
          <p14:tracePt t="81241" x="3067050" y="2374900"/>
          <p14:tracePt t="81258" x="3067050" y="2362200"/>
          <p14:tracePt t="81275" x="3073400" y="2355850"/>
          <p14:tracePt t="81291" x="3073400" y="2343150"/>
          <p14:tracePt t="81308" x="3073400" y="2336800"/>
          <p14:tracePt t="81331" x="3073400" y="2330450"/>
          <p14:tracePt t="82531" x="3092450" y="2324100"/>
          <p14:tracePt t="82537" x="3130550" y="2349500"/>
          <p14:tracePt t="82547" x="3187700" y="2374900"/>
          <p14:tracePt t="82555" x="3225800" y="2400300"/>
          <p14:tracePt t="82572" x="3340100" y="2463800"/>
          <p14:tracePt t="82588" x="3467100" y="2520950"/>
          <p14:tracePt t="82605" x="3600450" y="2571750"/>
          <p14:tracePt t="82622" x="3721100" y="2641600"/>
          <p14:tracePt t="82639" x="3784600" y="2673350"/>
          <p14:tracePt t="82905" x="3778250" y="2673350"/>
          <p14:tracePt t="82912" x="3771900" y="2673350"/>
          <p14:tracePt t="82922" x="3740150" y="2673350"/>
          <p14:tracePt t="82939" x="3619500" y="2641600"/>
          <p14:tracePt t="82956" x="3416300" y="2578100"/>
          <p14:tracePt t="82972" x="3219450" y="2520950"/>
          <p14:tracePt t="82989" x="3079750" y="2482850"/>
          <p14:tracePt t="83006" x="3028950" y="2470150"/>
          <p14:tracePt t="83022" x="3016250" y="2470150"/>
          <p14:tracePt t="83323" x="3009900" y="2463800"/>
          <p14:tracePt t="83378" x="3016250" y="2463800"/>
          <p14:tracePt t="83385" x="3028950" y="2463800"/>
          <p14:tracePt t="83396" x="3035300" y="2457450"/>
          <p14:tracePt t="83413" x="3060700" y="2451100"/>
          <p14:tracePt t="83430" x="3079750" y="2451100"/>
          <p14:tracePt t="83448" x="3117850" y="2451100"/>
          <p14:tracePt t="83463" x="3143250" y="2451100"/>
          <p14:tracePt t="83480" x="3162300" y="2451100"/>
          <p14:tracePt t="83496" x="3181350" y="2451100"/>
          <p14:tracePt t="83761" x="3187700" y="2451100"/>
          <p14:tracePt t="83769" x="3187700" y="2457450"/>
          <p14:tracePt t="83776" x="3194050" y="2470150"/>
          <p14:tracePt t="83785" x="3206750" y="2489200"/>
          <p14:tracePt t="83802" x="3232150" y="2508250"/>
          <p14:tracePt t="83819" x="3263900" y="2527300"/>
          <p14:tracePt t="83835" x="3276600" y="2540000"/>
          <p14:tracePt t="84021" x="3276600" y="2546350"/>
          <p14:tracePt t="84037" x="3295650" y="2559050"/>
          <p14:tracePt t="84044" x="3302000" y="2565400"/>
          <p14:tracePt t="84058" x="3333750" y="2571750"/>
          <p14:tracePt t="84074" x="3390900" y="2578100"/>
          <p14:tracePt t="84091" x="3441700" y="2578100"/>
          <p14:tracePt t="84107" x="3467100" y="2578100"/>
          <p14:tracePt t="84125" x="3479800" y="2578100"/>
          <p14:tracePt t="84141" x="3486150" y="2578100"/>
          <p14:tracePt t="84161" x="3498850" y="2578100"/>
          <p14:tracePt t="84174" x="3505200" y="2571750"/>
          <p14:tracePt t="84192" x="3517900" y="2571750"/>
          <p14:tracePt t="84208" x="3524250" y="2565400"/>
          <p14:tracePt t="84224" x="3536950" y="2559050"/>
          <p14:tracePt t="84241" x="3562350" y="2546350"/>
          <p14:tracePt t="84258" x="3575050" y="2533650"/>
          <p14:tracePt t="84275" x="3600450" y="2520950"/>
          <p14:tracePt t="84291" x="3619500" y="2508250"/>
          <p14:tracePt t="84297" x="3625850" y="2508250"/>
          <p14:tracePt t="84308" x="3632200" y="2495550"/>
          <p14:tracePt t="84325" x="3644900" y="2489200"/>
          <p14:tracePt t="84341" x="3644900" y="2482850"/>
          <p14:tracePt t="84358" x="3651250" y="2476500"/>
          <p14:tracePt t="84531" x="3651250" y="2470150"/>
          <p14:tracePt t="84626" x="3613150" y="2470150"/>
          <p14:tracePt t="84636" x="3581400" y="2470150"/>
          <p14:tracePt t="84641" x="3530600" y="2470150"/>
          <p14:tracePt t="84652" x="3473450" y="2470150"/>
          <p14:tracePt t="84664" x="3340100" y="2470150"/>
          <p14:tracePt t="84680" x="3162300" y="2470150"/>
          <p14:tracePt t="84697" x="3022600" y="2470150"/>
          <p14:tracePt t="84713" x="2959100" y="2470150"/>
          <p14:tracePt t="84730" x="2952750" y="2470150"/>
          <p14:tracePt t="84798" x="2946400" y="2470150"/>
          <p14:tracePt t="84823" x="2940050" y="2470150"/>
          <p14:tracePt t="85834" x="2940050" y="2482850"/>
          <p14:tracePt t="85842" x="2965450" y="2501900"/>
          <p14:tracePt t="85851" x="3009900" y="2533650"/>
          <p14:tracePt t="85868" x="3124200" y="2597150"/>
          <p14:tracePt t="85884" x="3314700" y="2711450"/>
          <p14:tracePt t="85901" x="3448050" y="2813050"/>
          <p14:tracePt t="85918" x="3632200" y="2908300"/>
          <p14:tracePt t="85934" x="3803650" y="3016250"/>
          <p14:tracePt t="85951" x="3917950" y="3086100"/>
          <p14:tracePt t="85968" x="4064000" y="3143250"/>
          <p14:tracePt t="85984" x="4279900" y="3206750"/>
          <p14:tracePt t="86001" x="4425950" y="3251200"/>
          <p14:tracePt t="86018" x="4565650" y="3282950"/>
          <p14:tracePt t="86035" x="4667250" y="3314700"/>
          <p14:tracePt t="86051" x="4724400" y="3327400"/>
          <p14:tracePt t="86068" x="4768850" y="3346450"/>
          <p14:tracePt t="86085" x="4775200" y="3346450"/>
          <p14:tracePt t="86118" x="4781550" y="3346450"/>
          <p14:tracePt t="86135" x="4794250" y="3346450"/>
          <p14:tracePt t="86153" x="4826000" y="3346450"/>
          <p14:tracePt t="86169" x="4889500" y="3346450"/>
          <p14:tracePt t="86185" x="4946650" y="3352800"/>
          <p14:tracePt t="86201" x="5010150" y="3365500"/>
          <p14:tracePt t="86218" x="5099050" y="3384550"/>
          <p14:tracePt t="86235" x="5232400" y="3390900"/>
          <p14:tracePt t="86251" x="5378450" y="3416300"/>
          <p14:tracePt t="86268" x="5530850" y="3422650"/>
          <p14:tracePt t="86285" x="5638800" y="3435350"/>
          <p14:tracePt t="86292" x="5670550" y="3435350"/>
          <p14:tracePt t="86302" x="5695950" y="3435350"/>
          <p14:tracePt t="86318" x="5708650" y="3435350"/>
          <p14:tracePt t="86380" x="5715000" y="3435350"/>
          <p14:tracePt t="86411" x="5721350" y="3435350"/>
          <p14:tracePt t="86418" x="5734050" y="3435350"/>
          <p14:tracePt t="86425" x="5740400" y="3435350"/>
          <p14:tracePt t="86435" x="5765800" y="3435350"/>
          <p14:tracePt t="86452" x="5822950" y="3435350"/>
          <p14:tracePt t="86468" x="5905500" y="3441700"/>
          <p14:tracePt t="86485" x="6019800" y="3454400"/>
          <p14:tracePt t="86502" x="6076950" y="3460750"/>
          <p14:tracePt t="86518" x="6089650" y="3460750"/>
          <p14:tracePt t="86535" x="6096000" y="3460750"/>
          <p14:tracePt t="86644" x="6108700" y="3460750"/>
          <p14:tracePt t="86652" x="6121400" y="3460750"/>
          <p14:tracePt t="86660" x="6134100" y="3467100"/>
          <p14:tracePt t="86668" x="6165850" y="3467100"/>
          <p14:tracePt t="86685" x="6267450" y="3492500"/>
          <p14:tracePt t="86702" x="6356350" y="3492500"/>
          <p14:tracePt t="86718" x="6388100" y="3492500"/>
          <p14:tracePt t="86735" x="6445250" y="3505200"/>
          <p14:tracePt t="86752" x="6470650" y="3505200"/>
          <p14:tracePt t="86768" x="6477000" y="3505200"/>
          <p14:tracePt t="86861" x="6489700" y="3505200"/>
          <p14:tracePt t="87670" x="6470650" y="3505200"/>
          <p14:tracePt t="87677" x="6445250" y="3505200"/>
          <p14:tracePt t="87684" x="6413500" y="3505200"/>
          <p14:tracePt t="87694" x="6362700" y="3505200"/>
          <p14:tracePt t="87711" x="6178550" y="3505200"/>
          <p14:tracePt t="87728" x="5981700" y="3505200"/>
          <p14:tracePt t="87744" x="5778500" y="3505200"/>
          <p14:tracePt t="87761" x="5632450" y="3505200"/>
          <p14:tracePt t="87777" x="5619750" y="3505200"/>
          <p14:tracePt t="88619" x="5607050" y="3505200"/>
          <p14:tracePt t="88629" x="5600700" y="3505200"/>
          <p14:tracePt t="88635" x="5600700" y="3492500"/>
          <p14:tracePt t="88644" x="5594350" y="3454400"/>
          <p14:tracePt t="88659" x="5581650" y="3390900"/>
          <p14:tracePt t="88676" x="5562600" y="3282950"/>
          <p14:tracePt t="88694" x="5562600" y="3206750"/>
          <p14:tracePt t="88710" x="5562600" y="3149600"/>
          <p14:tracePt t="88726" x="5562600" y="3111500"/>
          <p14:tracePt t="88743" x="5562600" y="3098800"/>
          <p14:tracePt t="89043" x="5562600" y="3105150"/>
          <p14:tracePt t="89053" x="5562600" y="3111500"/>
          <p14:tracePt t="89059" x="5562600" y="3117850"/>
          <p14:tracePt t="89067" x="5556250" y="3117850"/>
          <p14:tracePt t="89083" x="5556250" y="3124200"/>
          <p14:tracePt t="89100" x="5556250" y="3136900"/>
          <p14:tracePt t="89142" x="5556250" y="3143250"/>
          <p14:tracePt t="89331" x="5556250" y="3149600"/>
          <p14:tracePt t="89344" x="5556250" y="3155950"/>
          <p14:tracePt t="89351" x="5556250" y="3162300"/>
          <p14:tracePt t="89359" x="5556250" y="3168650"/>
          <p14:tracePt t="89372" x="5556250" y="3213100"/>
          <p14:tracePt t="89388" x="5575300" y="3263900"/>
          <p14:tracePt t="89405" x="5619750" y="3321050"/>
          <p14:tracePt t="89421" x="5651500" y="3371850"/>
          <p14:tracePt t="89439" x="5670550" y="3409950"/>
          <p14:tracePt t="89455" x="5676900" y="3422650"/>
          <p14:tracePt t="89472" x="5676900" y="3441700"/>
          <p14:tracePt t="89489" x="5676900" y="3448050"/>
          <p14:tracePt t="89513" x="5676900" y="3460750"/>
          <p14:tracePt t="89661" x="5676900" y="3467100"/>
          <p14:tracePt t="89700" x="5676900" y="3473450"/>
          <p14:tracePt t="90012" x="5676900" y="3479800"/>
          <p14:tracePt t="90021" x="5676900" y="3492500"/>
          <p14:tracePt t="90037" x="5676900" y="3498850"/>
          <p14:tracePt t="90052" x="5676900" y="3505200"/>
          <p14:tracePt t="90092" x="5683250" y="3511550"/>
          <p14:tracePt t="90110" x="5689600" y="3511550"/>
          <p14:tracePt t="90127" x="5695950" y="3511550"/>
          <p14:tracePt t="90151" x="5708650" y="3511550"/>
          <p14:tracePt t="90191" x="5715000" y="3511550"/>
          <p14:tracePt t="90198" x="5721350" y="3511550"/>
          <p14:tracePt t="90206" x="5727700" y="3511550"/>
          <p14:tracePt t="90219" x="5765800" y="3511550"/>
          <p14:tracePt t="90236" x="5803900" y="3511550"/>
          <p14:tracePt t="90253" x="5854700" y="3511550"/>
          <p14:tracePt t="90269" x="5918200" y="3511550"/>
          <p14:tracePt t="90286" x="5975350" y="3511550"/>
          <p14:tracePt t="90303" x="6013450" y="3511550"/>
          <p14:tracePt t="90310" x="6038850" y="3511550"/>
          <p14:tracePt t="90320" x="6064250" y="3511550"/>
          <p14:tracePt t="90336" x="6096000" y="3511550"/>
          <p14:tracePt t="90353" x="6127750" y="3511550"/>
          <p14:tracePt t="90370" x="6165850" y="3511550"/>
          <p14:tracePt t="90386" x="6229350" y="3511550"/>
          <p14:tracePt t="90403" x="6375400" y="3511550"/>
          <p14:tracePt t="90419" x="6483350" y="3511550"/>
          <p14:tracePt t="90436" x="6591300" y="3511550"/>
          <p14:tracePt t="90453" x="6667500" y="3511550"/>
          <p14:tracePt t="90469" x="6711950" y="3511550"/>
          <p14:tracePt t="90486" x="6750050" y="3511550"/>
          <p14:tracePt t="90503" x="6756400" y="3511550"/>
          <p14:tracePt t="90520" x="6769100" y="3511550"/>
          <p14:tracePt t="90537" x="6775450" y="3511550"/>
          <p14:tracePt t="90592" x="6781800" y="3511550"/>
          <p14:tracePt t="90596" x="6788150" y="3511550"/>
          <p14:tracePt t="90606" x="6800850" y="3511550"/>
          <p14:tracePt t="90620" x="6832600" y="3511550"/>
          <p14:tracePt t="90636" x="6896100" y="3511550"/>
          <p14:tracePt t="90653" x="6965950" y="3511550"/>
          <p14:tracePt t="90670" x="7029450" y="3511550"/>
          <p14:tracePt t="90686" x="7080250" y="3511550"/>
          <p14:tracePt t="90703" x="7086600" y="3511550"/>
          <p14:tracePt t="91332" x="7073900" y="3511550"/>
          <p14:tracePt t="91341" x="7054850" y="3511550"/>
          <p14:tracePt t="91348" x="7023100" y="3511550"/>
          <p14:tracePt t="91356" x="6991350" y="3511550"/>
          <p14:tracePt t="91373" x="6915150" y="3511550"/>
          <p14:tracePt t="91389" x="6845300" y="3517900"/>
          <p14:tracePt t="91406" x="6756400" y="3530600"/>
          <p14:tracePt t="91423" x="6648450" y="3549650"/>
          <p14:tracePt t="91439" x="6508750" y="3549650"/>
          <p14:tracePt t="91456" x="6400800" y="3549650"/>
          <p14:tracePt t="91473" x="6311900" y="3562350"/>
          <p14:tracePt t="91491" x="6286500" y="3562350"/>
          <p14:tracePt t="91506" x="6273800" y="3568700"/>
          <p14:tracePt t="91526" x="6267450" y="3568700"/>
          <p14:tracePt t="91556" x="6261100" y="3568700"/>
          <p14:tracePt t="91580" x="6254750" y="3568700"/>
          <p14:tracePt t="91613" x="6242050" y="3568700"/>
          <p14:tracePt t="91629" x="6235700" y="3568700"/>
          <p14:tracePt t="91636" x="6229350" y="3568700"/>
          <p14:tracePt t="91646" x="6210300" y="3568700"/>
          <p14:tracePt t="91656" x="6191250" y="3568700"/>
          <p14:tracePt t="91673" x="6140450" y="3568700"/>
          <p14:tracePt t="91690" x="6076950" y="3568700"/>
          <p14:tracePt t="91706" x="6032500" y="3568700"/>
          <p14:tracePt t="91723" x="6013450" y="3556000"/>
          <p14:tracePt t="91740" x="6007100" y="3556000"/>
          <p14:tracePt t="91926" x="6000750" y="3556000"/>
          <p14:tracePt t="91941" x="5994400" y="3556000"/>
          <p14:tracePt t="91948" x="5981700" y="3556000"/>
          <p14:tracePt t="91956" x="5975350" y="3549650"/>
          <p14:tracePt t="91974" x="5956300" y="3549650"/>
          <p14:tracePt t="91990" x="5892800" y="3524250"/>
          <p14:tracePt t="92007" x="5772150" y="3505200"/>
          <p14:tracePt t="92023" x="5588000" y="3467100"/>
          <p14:tracePt t="92040" x="5384800" y="3435350"/>
          <p14:tracePt t="92057" x="5232400" y="3416300"/>
          <p14:tracePt t="92073" x="5175250" y="3403600"/>
          <p14:tracePt t="92160" x="5162550" y="3403600"/>
          <p14:tracePt t="92167" x="5143500" y="3397250"/>
          <p14:tracePt t="92174" x="5137150" y="3390900"/>
          <p14:tracePt t="92190" x="5105400" y="3384550"/>
          <p14:tracePt t="92207" x="5054600" y="3365500"/>
          <p14:tracePt t="92224" x="4972050" y="3340100"/>
          <p14:tracePt t="92240" x="4832350" y="3295650"/>
          <p14:tracePt t="92257" x="4635500" y="3244850"/>
          <p14:tracePt t="92273" x="4406900" y="3175000"/>
          <p14:tracePt t="92290" x="4203700" y="3117850"/>
          <p14:tracePt t="92297" x="4146550" y="3105150"/>
          <p14:tracePt t="92309" x="4064000" y="3079750"/>
          <p14:tracePt t="92324" x="4019550" y="3060700"/>
          <p14:tracePt t="92340" x="4006850" y="3048000"/>
          <p14:tracePt t="92357" x="3994150" y="3035300"/>
          <p14:tracePt t="92374" x="3981450" y="3035300"/>
          <p14:tracePt t="92390" x="3962400" y="3028950"/>
          <p14:tracePt t="92407" x="3949700" y="3028950"/>
          <p14:tracePt t="92424" x="3917950" y="3022600"/>
          <p14:tracePt t="92441" x="3860800" y="3016250"/>
          <p14:tracePt t="92457" x="3759200" y="2984500"/>
          <p14:tracePt t="92474" x="3651250" y="2959100"/>
          <p14:tracePt t="92491" x="3568700" y="2927350"/>
          <p14:tracePt t="92507" x="3524250" y="2908300"/>
          <p14:tracePt t="92524" x="3492500" y="2895600"/>
          <p14:tracePt t="92540" x="3473450" y="2870200"/>
          <p14:tracePt t="92557" x="3454400" y="2838450"/>
          <p14:tracePt t="92574" x="3435350" y="2806700"/>
          <p14:tracePt t="92591" x="3409950" y="2774950"/>
          <p14:tracePt t="92607" x="3371850" y="2736850"/>
          <p14:tracePt t="92624" x="3359150" y="2717800"/>
          <p14:tracePt t="92640" x="3327400" y="2692400"/>
          <p14:tracePt t="92657" x="3282950" y="2660650"/>
          <p14:tracePt t="92674" x="3232150" y="2622550"/>
          <p14:tracePt t="92691" x="3194050" y="2597150"/>
          <p14:tracePt t="92707" x="3168650" y="2578100"/>
          <p14:tracePt t="92724" x="3149600" y="2571750"/>
          <p14:tracePt t="92740" x="3143250" y="2559050"/>
          <p14:tracePt t="92757" x="3136900" y="2552700"/>
          <p14:tracePt t="92774" x="3124200" y="2546350"/>
          <p14:tracePt t="92791" x="3117850" y="2540000"/>
          <p14:tracePt t="92807" x="3111500" y="2533650"/>
          <p14:tracePt t="92824" x="3105150" y="2527300"/>
          <p14:tracePt t="92846" x="3098800" y="2520950"/>
          <p14:tracePt t="92920" x="3092450" y="2514600"/>
          <p14:tracePt t="92928" x="3086100" y="2508250"/>
          <p14:tracePt t="92941" x="3079750" y="2501900"/>
          <p14:tracePt t="92958" x="3073400" y="2482850"/>
          <p14:tracePt t="92974" x="3067050" y="2463800"/>
          <p14:tracePt t="92991" x="3054350" y="2444750"/>
          <p14:tracePt t="93008" x="3054350" y="2425700"/>
          <p14:tracePt t="93025" x="3054350" y="2419350"/>
          <p14:tracePt t="93128" x="3054350" y="2413000"/>
          <p14:tracePt t="93136" x="3060700" y="2406650"/>
          <p14:tracePt t="93160" x="3067050" y="2406650"/>
          <p14:tracePt t="93167" x="3079750" y="2406650"/>
          <p14:tracePt t="96498" x="3086100" y="2400300"/>
          <p14:tracePt t="96529" x="3086100" y="2393950"/>
          <p14:tracePt t="96553" x="3086100" y="2387600"/>
          <p14:tracePt t="96578" x="3086100" y="2381250"/>
          <p14:tracePt t="96595" x="3086100" y="2374900"/>
          <p14:tracePt t="96598" x="3086100" y="2368550"/>
          <p14:tracePt t="97698" x="3092450" y="2362200"/>
          <p14:tracePt t="97706" x="3098800" y="2362200"/>
          <p14:tracePt t="97722" x="3117850" y="2368550"/>
          <p14:tracePt t="97739" x="3168650" y="2393950"/>
          <p14:tracePt t="97756" x="3219450" y="2413000"/>
          <p14:tracePt t="97772" x="3257550" y="2432050"/>
          <p14:tracePt t="97789" x="3276600" y="2438400"/>
          <p14:tracePt t="97806" x="3289300" y="2451100"/>
          <p14:tracePt t="98649" x="3282950" y="2451100"/>
          <p14:tracePt t="98657" x="3276600" y="2451100"/>
          <p14:tracePt t="98663" x="3251200" y="2444750"/>
          <p14:tracePt t="98673" x="3213100" y="2438400"/>
          <p14:tracePt t="98690" x="3143250" y="2413000"/>
          <p14:tracePt t="98707" x="3086100" y="2393950"/>
          <p14:tracePt t="98723" x="3054350" y="2381250"/>
          <p14:tracePt t="98842" x="3048000" y="2381250"/>
          <p14:tracePt t="98914" x="3035300" y="2381250"/>
          <p14:tracePt t="98939" x="3035300" y="2374900"/>
          <p14:tracePt t="98944" x="3035300" y="2368550"/>
          <p14:tracePt t="98957" x="3035300" y="2362200"/>
          <p14:tracePt t="98976" x="3028950" y="2355850"/>
          <p14:tracePt t="98990" x="3028950" y="2343150"/>
          <p14:tracePt t="100201" x="3028950" y="2336800"/>
          <p14:tracePt t="100508" x="3035300" y="2336800"/>
          <p14:tracePt t="100530" x="3041650" y="2336800"/>
          <p14:tracePt t="100545" x="3054350" y="2336800"/>
          <p14:tracePt t="100554" x="3060700" y="2336800"/>
          <p14:tracePt t="100571" x="3073400" y="2336800"/>
          <p14:tracePt t="100577" x="3079750" y="2336800"/>
          <p14:tracePt t="100588" x="3086100" y="2336800"/>
          <p14:tracePt t="100598" x="3092450" y="2336800"/>
          <p14:tracePt t="100615" x="3098800" y="2336800"/>
          <p14:tracePt t="100631" x="3105150" y="2343150"/>
          <p14:tracePt t="100648" x="3117850" y="2349500"/>
          <p14:tracePt t="100714" x="3124200" y="2349500"/>
          <p14:tracePt t="100729" x="3130550" y="2355850"/>
          <p14:tracePt t="100744" x="3136900" y="2355850"/>
          <p14:tracePt t="100761" x="3143250" y="2362200"/>
          <p14:tracePt t="100770" x="3143250" y="2368550"/>
          <p14:tracePt t="100792" x="3149600" y="2374900"/>
          <p14:tracePt t="100809" x="3162300" y="2374900"/>
          <p14:tracePt t="100820" x="3168650" y="2387600"/>
          <p14:tracePt t="100833" x="3175000" y="2393950"/>
          <p14:tracePt t="100849" x="3187700" y="2393950"/>
          <p14:tracePt t="100865" x="3206750" y="2413000"/>
          <p14:tracePt t="100882" x="3219450" y="2419350"/>
          <p14:tracePt t="100898" x="3232150" y="2425700"/>
          <p14:tracePt t="100915" x="3238500" y="2425700"/>
          <p14:tracePt t="101571" x="3244850" y="2425700"/>
          <p14:tracePt t="103331" x="3251200" y="2425700"/>
          <p14:tracePt t="103337" x="3263900" y="2425700"/>
          <p14:tracePt t="103351" x="3295650" y="2425700"/>
          <p14:tracePt t="103368" x="3371850" y="2438400"/>
          <p14:tracePt t="103384" x="3524250" y="2444750"/>
          <p14:tracePt t="103401" x="3600450" y="2444750"/>
          <p14:tracePt t="103418" x="3657600" y="2451100"/>
          <p14:tracePt t="103434" x="3702050" y="2457450"/>
          <p14:tracePt t="103451" x="3721100" y="2457450"/>
          <p14:tracePt t="103468" x="3733800" y="2457450"/>
          <p14:tracePt t="103484" x="3740150" y="2457450"/>
          <p14:tracePt t="103518" x="3746500" y="2457450"/>
          <p14:tracePt t="103535" x="3759200" y="2457450"/>
          <p14:tracePt t="103551" x="3771900" y="2470150"/>
          <p14:tracePt t="103568" x="3854450" y="2489200"/>
          <p14:tracePt t="103584" x="3924300" y="2501900"/>
          <p14:tracePt t="103601" x="3994150" y="2508250"/>
          <p14:tracePt t="103618" x="4025900" y="2514600"/>
          <p14:tracePt t="103635" x="4032250" y="2514600"/>
          <p14:tracePt t="104364" x="4044950" y="2514600"/>
          <p14:tracePt t="104372" x="4057650" y="2514600"/>
          <p14:tracePt t="104379" x="4083050" y="2514600"/>
          <p14:tracePt t="104388" x="4102100" y="2514600"/>
          <p14:tracePt t="104405" x="4133850" y="2514600"/>
          <p14:tracePt t="104421" x="4178300" y="2495550"/>
          <p14:tracePt t="104438" x="4229100" y="2470150"/>
          <p14:tracePt t="104454" x="4267200" y="2457450"/>
          <p14:tracePt t="104471" x="4286250" y="2438400"/>
          <p14:tracePt t="104488" x="4292600" y="2438400"/>
          <p14:tracePt t="104505" x="4292600" y="2425700"/>
          <p14:tracePt t="104538" x="4292600" y="2419350"/>
          <p14:tracePt t="104554" x="4286250" y="2419350"/>
          <p14:tracePt t="104611" x="4279900" y="2419350"/>
          <p14:tracePt t="104788" x="4279900" y="2425700"/>
          <p14:tracePt t="104796" x="4273550" y="2438400"/>
          <p14:tracePt t="104804" x="4254500" y="2444750"/>
          <p14:tracePt t="104812" x="4235450" y="2451100"/>
          <p14:tracePt t="104830" x="4146550" y="2457450"/>
          <p14:tracePt t="104846" x="4025900" y="2457450"/>
          <p14:tracePt t="104863" x="3930650" y="2457450"/>
          <p14:tracePt t="104880" x="3892550" y="2457450"/>
          <p14:tracePt t="104896" x="3867150" y="2451100"/>
          <p14:tracePt t="104913" x="3867150" y="2406650"/>
          <p14:tracePt t="104929" x="3867150" y="2368550"/>
          <p14:tracePt t="104946" x="3867150" y="2343150"/>
          <p14:tracePt t="104963" x="3867150" y="2311400"/>
          <p14:tracePt t="104979" x="3867150" y="2305050"/>
          <p14:tracePt t="104997" x="3867150" y="2298700"/>
          <p14:tracePt t="105013" x="3867150" y="2292350"/>
          <p14:tracePt t="105030" x="3873500" y="2279650"/>
          <p14:tracePt t="105046" x="3905250" y="2279650"/>
          <p14:tracePt t="105063" x="3949700" y="2279650"/>
          <p14:tracePt t="105079" x="3994150" y="2279650"/>
          <p14:tracePt t="105096" x="4032250" y="2279650"/>
          <p14:tracePt t="105114" x="4095750" y="2317750"/>
          <p14:tracePt t="105130" x="4152900" y="2368550"/>
          <p14:tracePt t="105146" x="4184650" y="2406650"/>
          <p14:tracePt t="105163" x="4191000" y="2432050"/>
          <p14:tracePt t="105180" x="4191000" y="2457450"/>
          <p14:tracePt t="105196" x="4191000" y="2476500"/>
          <p14:tracePt t="105213" x="4191000" y="2501900"/>
          <p14:tracePt t="105230" x="4152900" y="2520950"/>
          <p14:tracePt t="105246" x="4070350" y="2527300"/>
          <p14:tracePt t="105263" x="3975100" y="2527300"/>
          <p14:tracePt t="105280" x="3860800" y="2527300"/>
          <p14:tracePt t="105301" x="3708400" y="2520950"/>
          <p14:tracePt t="105304" x="3625850" y="2514600"/>
          <p14:tracePt t="105313" x="3441700" y="2495550"/>
          <p14:tracePt t="105330" x="3302000" y="2470150"/>
          <p14:tracePt t="105346" x="3257550" y="2470150"/>
          <p14:tracePt t="105452" x="3251200" y="2470150"/>
          <p14:tracePt t="105469" x="3244850" y="2470150"/>
          <p14:tracePt t="105486" x="3238500" y="2470150"/>
          <p14:tracePt t="105501" x="3219450" y="2470150"/>
          <p14:tracePt t="105516" x="3200400" y="2470150"/>
          <p14:tracePt t="105522" x="3194050" y="2470150"/>
          <p14:tracePt t="105539" x="3181350" y="2470150"/>
          <p14:tracePt t="105548" x="3181350" y="2476500"/>
          <p14:tracePt t="105564" x="3175000" y="2476500"/>
          <p14:tracePt t="105895" x="3181350" y="2476500"/>
          <p14:tracePt t="105902" x="3194050" y="2476500"/>
          <p14:tracePt t="105910" x="3200400" y="2476500"/>
          <p14:tracePt t="105927" x="3219450" y="2476500"/>
          <p14:tracePt t="105981" x="3219450" y="2470150"/>
          <p14:tracePt t="106004" x="3213100" y="2470150"/>
          <p14:tracePt t="106011" x="3206750" y="2470150"/>
          <p14:tracePt t="106019" x="3200400" y="2470150"/>
          <p14:tracePt t="106031" x="3194050" y="2470150"/>
          <p14:tracePt t="106044" x="3187700" y="2470150"/>
          <p14:tracePt t="106276" x="3194050" y="2470150"/>
          <p14:tracePt t="106284" x="3225800" y="2470150"/>
          <p14:tracePt t="106292" x="3257550" y="2470150"/>
          <p14:tracePt t="106299" x="3308350" y="2470150"/>
          <p14:tracePt t="106316" x="3448050" y="2470150"/>
          <p14:tracePt t="106333" x="3594100" y="2470150"/>
          <p14:tracePt t="106350" x="3752850" y="2470150"/>
          <p14:tracePt t="106367" x="3924300" y="2470150"/>
          <p14:tracePt t="106383" x="4051300" y="2470150"/>
          <p14:tracePt t="106399" x="4121150" y="2470150"/>
          <p14:tracePt t="106416" x="4159250" y="2470150"/>
          <p14:tracePt t="106433" x="4178300" y="2470150"/>
          <p14:tracePt t="106450" x="4191000" y="2470150"/>
          <p14:tracePt t="106466" x="4197350" y="2470150"/>
          <p14:tracePt t="106483" x="4216400" y="2470150"/>
          <p14:tracePt t="106500" x="4222750" y="2470150"/>
          <p14:tracePt t="106533" x="4235450" y="2470150"/>
          <p14:tracePt t="106556" x="4248150" y="2470150"/>
          <p14:tracePt t="106566" x="4260850" y="2470150"/>
          <p14:tracePt t="106583" x="4318000" y="2470150"/>
          <p14:tracePt t="106600" x="4362450" y="2470150"/>
          <p14:tracePt t="106617" x="4400550" y="2470150"/>
          <p14:tracePt t="106633" x="4413250" y="2470150"/>
          <p14:tracePt t="106735" x="4413250" y="2476500"/>
          <p14:tracePt t="106821" x="4406900" y="2476500"/>
          <p14:tracePt t="106838" x="4400550" y="2476500"/>
          <p14:tracePt t="106853" x="4394200" y="2476500"/>
          <p14:tracePt t="106869" x="4381500" y="2476500"/>
          <p14:tracePt t="106875" x="4368800" y="2476500"/>
          <p14:tracePt t="106885" x="4349750" y="2476500"/>
          <p14:tracePt t="106900" x="4292600" y="2476500"/>
          <p14:tracePt t="106917" x="4197350" y="2476500"/>
          <p14:tracePt t="106933" x="4114800" y="2476500"/>
          <p14:tracePt t="106950" x="4038600" y="2476500"/>
          <p14:tracePt t="106967" x="4000500" y="2476500"/>
          <p14:tracePt t="110000" x="4044950" y="2520950"/>
          <p14:tracePt t="110007" x="4133850" y="2590800"/>
          <p14:tracePt t="110015" x="4216400" y="2641600"/>
          <p14:tracePt t="110023" x="4318000" y="2724150"/>
          <p14:tracePt t="110039" x="4584700" y="2908300"/>
          <p14:tracePt t="110056" x="4787900" y="3067050"/>
          <p14:tracePt t="110073" x="4940300" y="3187700"/>
          <p14:tracePt t="110089" x="5029200" y="3276600"/>
          <p14:tracePt t="110106" x="5067300" y="3321050"/>
          <p14:tracePt t="110123" x="5080000" y="3352800"/>
          <p14:tracePt t="110139" x="5086350" y="3359150"/>
          <p14:tracePt t="110156" x="5092700" y="3365500"/>
          <p14:tracePt t="110847" x="5048250" y="3365500"/>
          <p14:tracePt t="110854" x="4972050" y="3346450"/>
          <p14:tracePt t="110864" x="4889500" y="3327400"/>
          <p14:tracePt t="110873" x="4749800" y="3289300"/>
          <p14:tracePt t="110890" x="4540250" y="3232150"/>
          <p14:tracePt t="110907" x="4387850" y="3200400"/>
          <p14:tracePt t="110923" x="4260850" y="3181350"/>
          <p14:tracePt t="110940" x="4114800" y="3155950"/>
          <p14:tracePt t="110957" x="4076700" y="3149600"/>
          <p14:tracePt t="110973" x="4057650" y="3149600"/>
          <p14:tracePt t="110990" x="4051300" y="3149600"/>
          <p14:tracePt t="111007" x="4044950" y="3149600"/>
          <p14:tracePt t="111024" x="4032250" y="3149600"/>
          <p14:tracePt t="111041" x="4025900" y="3155950"/>
          <p14:tracePt t="111374" x="4019550" y="3162300"/>
          <p14:tracePt t="111381" x="4019550" y="3168650"/>
          <p14:tracePt t="111389" x="4019550" y="3175000"/>
          <p14:tracePt t="111398" x="4019550" y="3181350"/>
          <p14:tracePt t="111414" x="4019550" y="3206750"/>
          <p14:tracePt t="111431" x="4019550" y="3251200"/>
          <p14:tracePt t="111448" x="4019550" y="3327400"/>
          <p14:tracePt t="111464" x="4019550" y="3422650"/>
          <p14:tracePt t="111481" x="4019550" y="3517900"/>
          <p14:tracePt t="111498" x="3994150" y="3600450"/>
          <p14:tracePt t="111515" x="3968750" y="3651250"/>
          <p14:tracePt t="111531" x="3943350" y="3702050"/>
          <p14:tracePt t="111548" x="3892550" y="3733800"/>
          <p14:tracePt t="111564" x="3740150" y="3803650"/>
          <p14:tracePt t="111581" x="3638550" y="3829050"/>
          <p14:tracePt t="111598" x="3517900" y="3860800"/>
          <p14:tracePt t="111614" x="3435350" y="3879850"/>
          <p14:tracePt t="111631" x="3403600" y="3886200"/>
          <p14:tracePt t="111648" x="3359150" y="3886200"/>
          <p14:tracePt t="111664" x="3308350" y="3892550"/>
          <p14:tracePt t="111681" x="3238500" y="3898900"/>
          <p14:tracePt t="111698" x="3168650" y="3917950"/>
          <p14:tracePt t="111714" x="3130550" y="3924300"/>
          <p14:tracePt t="111731" x="3117850" y="3930650"/>
          <p14:tracePt t="111752" x="3111500" y="3937000"/>
          <p14:tracePt t="111764" x="3092450" y="3949700"/>
          <p14:tracePt t="111781" x="3060700" y="3975100"/>
          <p14:tracePt t="111798" x="3028950" y="4000500"/>
          <p14:tracePt t="111815" x="3016250" y="4006850"/>
          <p14:tracePt t="111822" x="2997200" y="4013200"/>
          <p14:tracePt t="111831" x="2984500" y="4019550"/>
          <p14:tracePt t="111848" x="2959100" y="4032250"/>
          <p14:tracePt t="111865" x="2895600" y="4038600"/>
          <p14:tracePt t="111881" x="2819400" y="4057650"/>
          <p14:tracePt t="111898" x="2705100" y="4083050"/>
          <p14:tracePt t="111915" x="2616200" y="4114800"/>
          <p14:tracePt t="111932" x="2533650" y="4140200"/>
          <p14:tracePt t="111949" x="2489200" y="4165600"/>
          <p14:tracePt t="111965" x="2482850" y="4171950"/>
          <p14:tracePt t="111981" x="2476500" y="4171950"/>
          <p14:tracePt t="111998" x="2470150" y="4171950"/>
          <p14:tracePt t="112119" x="2463800" y="4171950"/>
          <p14:tracePt t="112152" x="2457450" y="4171950"/>
          <p14:tracePt t="112647" x="2463800" y="4171950"/>
          <p14:tracePt t="112657" x="2495550" y="4171950"/>
          <p14:tracePt t="112665" x="2527300" y="4171950"/>
          <p14:tracePt t="112675" x="2559050" y="4171950"/>
          <p14:tracePt t="112687" x="2635250" y="4171950"/>
          <p14:tracePt t="112704" x="2743200" y="4165600"/>
          <p14:tracePt t="112721" x="2870200" y="4165600"/>
          <p14:tracePt t="112737" x="3028950" y="4165600"/>
          <p14:tracePt t="112754" x="3181350" y="4165600"/>
          <p14:tracePt t="112772" x="3314700" y="4165600"/>
          <p14:tracePt t="112787" x="3422650" y="4165600"/>
          <p14:tracePt t="112804" x="3524250" y="4159250"/>
          <p14:tracePt t="112809" x="3556000" y="4159250"/>
          <p14:tracePt t="112821" x="3638550" y="4159250"/>
          <p14:tracePt t="112837" x="3727450" y="4159250"/>
          <p14:tracePt t="112854" x="3822700" y="4159250"/>
          <p14:tracePt t="112870" x="3930650" y="4159250"/>
          <p14:tracePt t="112887" x="4038600" y="4159250"/>
          <p14:tracePt t="112904" x="4133850" y="4159250"/>
          <p14:tracePt t="112921" x="4210050" y="4159250"/>
          <p14:tracePt t="112937" x="4305300" y="4159250"/>
          <p14:tracePt t="112954" x="4413250" y="4159250"/>
          <p14:tracePt t="112971" x="4521200" y="4159250"/>
          <p14:tracePt t="112987" x="4654550" y="4159250"/>
          <p14:tracePt t="113004" x="4781550" y="4159250"/>
          <p14:tracePt t="113021" x="4902200" y="4159250"/>
          <p14:tracePt t="113037" x="5041900" y="4159250"/>
          <p14:tracePt t="113054" x="5105400" y="4159250"/>
          <p14:tracePt t="113071" x="5156200" y="4159250"/>
          <p14:tracePt t="113087" x="5194300" y="4159250"/>
          <p14:tracePt t="113104" x="5226050" y="4159250"/>
          <p14:tracePt t="113121" x="5270500" y="4159250"/>
          <p14:tracePt t="113137" x="5327650" y="4159250"/>
          <p14:tracePt t="113154" x="5391150" y="4159250"/>
          <p14:tracePt t="113171" x="5448300" y="4159250"/>
          <p14:tracePt t="113188" x="5505450" y="4159250"/>
          <p14:tracePt t="113205" x="5537200" y="4159250"/>
          <p14:tracePt t="113222" x="5562600" y="4159250"/>
          <p14:tracePt t="113238" x="5568950" y="4159250"/>
          <p14:tracePt t="113288" x="5581650" y="4159250"/>
          <p14:tracePt t="113328" x="5588000" y="4159250"/>
          <p14:tracePt t="113335" x="5594350" y="4159250"/>
          <p14:tracePt t="113343" x="5600700" y="4159250"/>
          <p14:tracePt t="113354" x="5607050" y="4159250"/>
          <p14:tracePt t="113371" x="5619750" y="4159250"/>
          <p14:tracePt t="113388" x="5638800" y="4159250"/>
          <p14:tracePt t="113406" x="5657850" y="4159250"/>
          <p14:tracePt t="113421" x="5664200" y="4159250"/>
          <p14:tracePt t="113438" x="5676900" y="4159250"/>
          <p14:tracePt t="113615" x="5683250" y="4159250"/>
          <p14:tracePt t="113647" x="5689600" y="4159250"/>
          <p14:tracePt t="113697" x="5695950" y="4159250"/>
          <p14:tracePt t="113751" x="5702300" y="4159250"/>
          <p14:tracePt t="113783" x="5708650" y="4159250"/>
          <p14:tracePt t="113807" x="5721350" y="4159250"/>
          <p14:tracePt t="113814" x="5734050" y="4159250"/>
          <p14:tracePt t="113824" x="5746750" y="4159250"/>
          <p14:tracePt t="113838" x="5759450" y="4159250"/>
          <p14:tracePt t="113855" x="5791200" y="4159250"/>
          <p14:tracePt t="113872" x="5816600" y="4159250"/>
          <p14:tracePt t="113888" x="5861050" y="4159250"/>
          <p14:tracePt t="113905" x="5905500" y="4159250"/>
          <p14:tracePt t="113922" x="5949950" y="4159250"/>
          <p14:tracePt t="113938" x="5994400" y="4159250"/>
          <p14:tracePt t="113955" x="6038850" y="4159250"/>
          <p14:tracePt t="113972" x="6083300" y="4159250"/>
          <p14:tracePt t="113988" x="6102350" y="4159250"/>
          <p14:tracePt t="114005" x="6108700" y="4159250"/>
          <p14:tracePt t="114022" x="6115050" y="4159250"/>
          <p14:tracePt t="114055" x="6121400" y="4159250"/>
          <p14:tracePt t="114121" x="6127750" y="4159250"/>
          <p14:tracePt t="114170" x="6140450" y="4159250"/>
          <p14:tracePt t="114178" x="6146800" y="4159250"/>
          <p14:tracePt t="114194" x="6153150" y="4159250"/>
          <p14:tracePt t="114205" x="6172200" y="4159250"/>
          <p14:tracePt t="114222" x="6191250" y="4159250"/>
          <p14:tracePt t="114238" x="6210300" y="4159250"/>
          <p14:tracePt t="114255" x="6242050" y="4165600"/>
          <p14:tracePt t="114272" x="6286500" y="4171950"/>
          <p14:tracePt t="114289" x="6318250" y="4184650"/>
          <p14:tracePt t="114305" x="6356350" y="4184650"/>
          <p14:tracePt t="114312" x="6375400" y="4191000"/>
          <p14:tracePt t="114322" x="6394450" y="4191000"/>
          <p14:tracePt t="114339" x="6413500" y="4191000"/>
          <p14:tracePt t="114355" x="6438900" y="4191000"/>
          <p14:tracePt t="114372" x="6451600" y="4191000"/>
          <p14:tracePt t="114388" x="6470650" y="4191000"/>
          <p14:tracePt t="114575" x="6477000" y="4191000"/>
          <p14:tracePt t="114599" x="6483350" y="4191000"/>
          <p14:tracePt t="114960" x="6489700" y="4191000"/>
          <p14:tracePt t="114975" x="6489700" y="4184650"/>
          <p14:tracePt t="114991" x="6477000" y="4184650"/>
          <p14:tracePt t="114999" x="6470650" y="4184650"/>
          <p14:tracePt t="115007" x="6451600" y="4184650"/>
          <p14:tracePt t="115017" x="6438900" y="4184650"/>
          <p14:tracePt t="115034" x="6407150" y="4184650"/>
          <p14:tracePt t="115050" x="6343650" y="4178300"/>
          <p14:tracePt t="115067" x="6197600" y="4152900"/>
          <p14:tracePt t="115083" x="6007100" y="4121150"/>
          <p14:tracePt t="115100" x="5797550" y="4108450"/>
          <p14:tracePt t="115117" x="5626100" y="4089400"/>
          <p14:tracePt t="115134" x="5473700" y="4057650"/>
          <p14:tracePt t="115150" x="5429250" y="4051300"/>
          <p14:tracePt t="115167" x="5403850" y="4051300"/>
          <p14:tracePt t="115184" x="5391150" y="4051300"/>
          <p14:tracePt t="115200" x="5372100" y="4051300"/>
          <p14:tracePt t="115217" x="5359400" y="4051300"/>
          <p14:tracePt t="115234" x="5346700" y="4051300"/>
          <p14:tracePt t="115250" x="5340350" y="4051300"/>
          <p14:tracePt t="115273" x="5334000" y="4051300"/>
          <p14:tracePt t="115360" x="5321300" y="4051300"/>
          <p14:tracePt t="115415" x="5314950" y="4051300"/>
          <p14:tracePt t="115433" x="5308600" y="4051300"/>
          <p14:tracePt t="115447" x="5302250" y="4051300"/>
          <p14:tracePt t="115457" x="5295900" y="4051300"/>
          <p14:tracePt t="115467" x="5283200" y="4051300"/>
          <p14:tracePt t="115484" x="5257800" y="4051300"/>
          <p14:tracePt t="115500" x="5238750" y="4051300"/>
          <p14:tracePt t="115517" x="5219700" y="4051300"/>
          <p14:tracePt t="115534" x="5194300" y="4051300"/>
          <p14:tracePt t="115550" x="5181600" y="4051300"/>
          <p14:tracePt t="115567" x="5168900" y="4051300"/>
          <p14:tracePt t="115584" x="5162550" y="4051300"/>
          <p14:tracePt t="115752" x="5175250" y="4051300"/>
          <p14:tracePt t="115760" x="5187950" y="4051300"/>
          <p14:tracePt t="115769" x="5200650" y="4051300"/>
          <p14:tracePt t="115784" x="5251450" y="4051300"/>
          <p14:tracePt t="115801" x="5334000" y="4057650"/>
          <p14:tracePt t="115808" x="5403850" y="4076700"/>
          <p14:tracePt t="115817" x="5486400" y="4095750"/>
          <p14:tracePt t="115834" x="5708650" y="4127500"/>
          <p14:tracePt t="115851" x="5924550" y="4165600"/>
          <p14:tracePt t="115867" x="6051550" y="4178300"/>
          <p14:tracePt t="115884" x="6089650" y="4178300"/>
          <p14:tracePt t="115901" x="6096000" y="4178300"/>
          <p14:tracePt t="116104" x="6102350" y="4178300"/>
          <p14:tracePt t="116128" x="6108700" y="4178300"/>
          <p14:tracePt t="116134" x="6115050" y="4178300"/>
          <p14:tracePt t="116144" x="6115050" y="4171950"/>
          <p14:tracePt t="116161" x="6134100" y="4171950"/>
          <p14:tracePt t="116178" x="6159500" y="4171950"/>
          <p14:tracePt t="116195" x="6184900" y="4171950"/>
          <p14:tracePt t="116211" x="6203950" y="4171950"/>
          <p14:tracePt t="116228" x="6235700" y="4171950"/>
          <p14:tracePt t="116245" x="6248400" y="4171950"/>
          <p14:tracePt t="116261" x="6267450" y="4171950"/>
          <p14:tracePt t="116281" x="6292850" y="4171950"/>
          <p14:tracePt t="116294" x="6305550" y="4171950"/>
          <p14:tracePt t="116311" x="6324600" y="4171950"/>
          <p14:tracePt t="117181" x="6337300" y="4171950"/>
          <p14:tracePt t="117184" x="6350000" y="4171950"/>
          <p14:tracePt t="117196" x="6375400" y="4171950"/>
          <p14:tracePt t="117205" x="6388100" y="4165600"/>
          <p14:tracePt t="117222" x="6419850" y="4165600"/>
          <p14:tracePt t="117238" x="6426200" y="4165600"/>
          <p14:tracePt t="117752" x="6432550" y="4165600"/>
          <p14:tracePt t="117762" x="6457950" y="4165600"/>
          <p14:tracePt t="117769" x="6489700" y="4165600"/>
          <p14:tracePt t="117777" x="6546850" y="4178300"/>
          <p14:tracePt t="117793" x="6661150" y="4210050"/>
          <p14:tracePt t="117810" x="6769100" y="4222750"/>
          <p14:tracePt t="117816" x="6800850" y="4229100"/>
          <p14:tracePt t="117826" x="6845300" y="4229100"/>
          <p14:tracePt t="117843" x="6870700" y="4241800"/>
          <p14:tracePt t="118036" x="6864350" y="4241800"/>
          <p14:tracePt t="118041" x="6858000" y="4241800"/>
          <p14:tracePt t="118065" x="6845300" y="4241800"/>
          <p14:tracePt t="118073" x="6838950" y="4241800"/>
          <p14:tracePt t="118082" x="6832600" y="4241800"/>
          <p14:tracePt t="118098" x="6819900" y="4235450"/>
          <p14:tracePt t="118115" x="6813550" y="4235450"/>
          <p14:tracePt t="118132" x="6781800" y="4222750"/>
          <p14:tracePt t="118149" x="6737350" y="4222750"/>
          <p14:tracePt t="118166" x="6686550" y="4216400"/>
          <p14:tracePt t="118182" x="6648450" y="4210050"/>
          <p14:tracePt t="118200" x="6591300" y="4203700"/>
          <p14:tracePt t="118216" x="6502400" y="4203700"/>
          <p14:tracePt t="118232" x="6388100" y="4203700"/>
          <p14:tracePt t="118249" x="6261100" y="4203700"/>
          <p14:tracePt t="118265" x="6153150" y="4203700"/>
          <p14:tracePt t="118282" x="6076950" y="4203700"/>
          <p14:tracePt t="118299" x="6045200" y="4203700"/>
          <p14:tracePt t="118316" x="6038850" y="4203700"/>
          <p14:tracePt t="118338" x="6032500" y="4203700"/>
          <p14:tracePt t="118349" x="6026150" y="4203700"/>
          <p14:tracePt t="118366" x="5981700" y="4203700"/>
          <p14:tracePt t="118382" x="5886450" y="4203700"/>
          <p14:tracePt t="118399" x="5734050" y="4203700"/>
          <p14:tracePt t="118416" x="5702300" y="4203700"/>
          <p14:tracePt t="118432" x="5676900" y="4203700"/>
          <p14:tracePt t="118553" x="5708650" y="4203700"/>
          <p14:tracePt t="118562" x="5746750" y="4203700"/>
          <p14:tracePt t="118572" x="5784850" y="4203700"/>
          <p14:tracePt t="118583" x="5848350" y="4203700"/>
          <p14:tracePt t="118599" x="5988050" y="4203700"/>
          <p14:tracePt t="118616" x="6191250" y="4203700"/>
          <p14:tracePt t="118632" x="6305550" y="4203700"/>
          <p14:tracePt t="118649" x="6362700" y="4203700"/>
          <p14:tracePt t="118666" x="6381750" y="4203700"/>
          <p14:tracePt t="118683" x="6388100" y="4203700"/>
          <p14:tracePt t="118699" x="6394450" y="4203700"/>
          <p14:tracePt t="118716" x="6407150" y="4203700"/>
          <p14:tracePt t="118733" x="6438900" y="4203700"/>
          <p14:tracePt t="118749" x="6515100" y="4229100"/>
          <p14:tracePt t="118766" x="6591300" y="4235450"/>
          <p14:tracePt t="118782" x="6654800" y="4241800"/>
          <p14:tracePt t="118800" x="6680200" y="4241800"/>
          <p14:tracePt t="118854" x="6686550" y="4241800"/>
          <p14:tracePt t="118860" x="6699250" y="4241800"/>
          <p14:tracePt t="118874" x="6705600" y="4241800"/>
          <p14:tracePt t="118882" x="6718300" y="4241800"/>
          <p14:tracePt t="118899" x="6724650" y="4241800"/>
          <p14:tracePt t="119145" x="6731000" y="4241800"/>
          <p14:tracePt t="119157" x="6737350" y="4241800"/>
          <p14:tracePt t="119161" x="6743700" y="4241800"/>
          <p14:tracePt t="119169" x="6756400" y="4235450"/>
          <p14:tracePt t="119196" x="6756400" y="4229100"/>
          <p14:tracePt t="119223" x="6769100" y="4229100"/>
          <p14:tracePt t="119233" x="6775450" y="4229100"/>
          <p14:tracePt t="119250" x="6775450" y="4222750"/>
          <p14:tracePt t="119306" x="6781800" y="4222750"/>
          <p14:tracePt t="119322" x="6794500" y="4222750"/>
          <p14:tracePt t="119361" x="6800850" y="4216400"/>
          <p14:tracePt t="119377" x="6807200" y="4216400"/>
          <p14:tracePt t="119386" x="6813550" y="4216400"/>
          <p14:tracePt t="119393" x="6819900" y="4216400"/>
          <p14:tracePt t="119403" x="6826250" y="4210050"/>
          <p14:tracePt t="119442" x="6832600" y="4203700"/>
          <p14:tracePt t="119449" x="6838950" y="4203700"/>
          <p14:tracePt t="119475" x="6845300" y="4203700"/>
          <p14:tracePt t="119491" x="6851650" y="4197350"/>
          <p14:tracePt t="119497" x="6864350" y="4184650"/>
          <p14:tracePt t="119509" x="6870700" y="4171950"/>
          <p14:tracePt t="119520" x="6908800" y="4140200"/>
          <p14:tracePt t="119536" x="6940550" y="4083050"/>
          <p14:tracePt t="119553" x="6978650" y="4019550"/>
          <p14:tracePt t="119569" x="6997700" y="3987800"/>
          <p14:tracePt t="119586" x="7004050" y="3962400"/>
          <p14:tracePt t="119603" x="7004050" y="3937000"/>
          <p14:tracePt t="119619" x="7004050" y="3898900"/>
          <p14:tracePt t="119636" x="7004050" y="3860800"/>
          <p14:tracePt t="119653" x="6997700" y="3835400"/>
          <p14:tracePt t="119670" x="6997700" y="3822700"/>
          <p14:tracePt t="119686" x="6991350" y="3803650"/>
          <p14:tracePt t="119703" x="6965950" y="3784600"/>
          <p14:tracePt t="119720" x="6953250" y="3771900"/>
          <p14:tracePt t="119736" x="6915150" y="3759200"/>
          <p14:tracePt t="119753" x="6889750" y="3740150"/>
          <p14:tracePt t="119769" x="6877050" y="3740150"/>
          <p14:tracePt t="119786" x="6851650" y="3727450"/>
          <p14:tracePt t="119803" x="6800850" y="3714750"/>
          <p14:tracePt t="119809" x="6775450" y="3708400"/>
          <p14:tracePt t="119819" x="6731000" y="3702050"/>
          <p14:tracePt t="119836" x="6667500" y="3695700"/>
          <p14:tracePt t="119853" x="6597650" y="3695700"/>
          <p14:tracePt t="119870" x="6559550" y="3695700"/>
          <p14:tracePt t="119886" x="6515100" y="3695700"/>
          <p14:tracePt t="119903" x="6477000" y="3695700"/>
          <p14:tracePt t="119920" x="6419850" y="3695700"/>
          <p14:tracePt t="119936" x="6343650" y="3721100"/>
          <p14:tracePt t="119953" x="6248400" y="3759200"/>
          <p14:tracePt t="119969" x="6178550" y="3784600"/>
          <p14:tracePt t="119986" x="6127750" y="3810000"/>
          <p14:tracePt t="120003" x="6070600" y="3841750"/>
          <p14:tracePt t="120020" x="6045200" y="3867150"/>
          <p14:tracePt t="120036" x="6032500" y="3879850"/>
          <p14:tracePt t="120053" x="6007100" y="3898900"/>
          <p14:tracePt t="120070" x="5994400" y="3924300"/>
          <p14:tracePt t="120086" x="5981700" y="3956050"/>
          <p14:tracePt t="120103" x="5975350" y="3994150"/>
          <p14:tracePt t="120120" x="5975350" y="4044950"/>
          <p14:tracePt t="120136" x="5975350" y="4076700"/>
          <p14:tracePt t="120153" x="5975350" y="4127500"/>
          <p14:tracePt t="120170" x="5988050" y="4159250"/>
          <p14:tracePt t="120186" x="6051550" y="4203700"/>
          <p14:tracePt t="120203" x="6191250" y="4248150"/>
          <p14:tracePt t="120220" x="6362700" y="4273550"/>
          <p14:tracePt t="120237" x="6527800" y="4286250"/>
          <p14:tracePt t="120253" x="6692900" y="4286250"/>
          <p14:tracePt t="120270" x="6775450" y="4279900"/>
          <p14:tracePt t="120286" x="6832600" y="4254500"/>
          <p14:tracePt t="120304" x="6870700" y="4229100"/>
          <p14:tracePt t="120310" x="6870700" y="4222750"/>
          <p14:tracePt t="120320" x="6877050" y="4222750"/>
          <p14:tracePt t="120337" x="6883400" y="4203700"/>
          <p14:tracePt t="120354" x="6896100" y="4197350"/>
          <p14:tracePt t="120370" x="6940550" y="4197350"/>
          <p14:tracePt t="120387" x="6978650" y="4191000"/>
          <p14:tracePt t="120403" x="6991350" y="4127500"/>
          <p14:tracePt t="120420" x="6991350" y="4057650"/>
          <p14:tracePt t="120637" x="6991350" y="4051300"/>
          <p14:tracePt t="120644" x="6985000" y="4038600"/>
          <p14:tracePt t="120653" x="6972300" y="4038600"/>
          <p14:tracePt t="120661" x="6946900" y="4038600"/>
          <p14:tracePt t="120678" x="6921500" y="4038600"/>
          <p14:tracePt t="120732" x="6921500" y="4044950"/>
          <p14:tracePt t="120737" x="6915150" y="4051300"/>
          <p14:tracePt t="120770" x="6915150" y="4057650"/>
          <p14:tracePt t="120786" x="6915150" y="4064000"/>
          <p14:tracePt t="120794" x="6915150" y="4070350"/>
          <p14:tracePt t="120810" x="6921500" y="4076700"/>
          <p14:tracePt t="120818" x="6934200" y="4089400"/>
          <p14:tracePt t="120828" x="6946900" y="4095750"/>
          <p14:tracePt t="120845" x="7029450" y="4127500"/>
          <p14:tracePt t="120862" x="7137400" y="4133850"/>
          <p14:tracePt t="120878" x="7277100" y="4159250"/>
          <p14:tracePt t="120895" x="7397750" y="4171950"/>
          <p14:tracePt t="120914" x="7486650" y="4178300"/>
          <p14:tracePt t="120928" x="7550150" y="4197350"/>
          <p14:tracePt t="120945" x="7569200" y="4203700"/>
          <p14:tracePt t="121074" x="7562850" y="4203700"/>
          <p14:tracePt t="121086" x="7556500" y="4203700"/>
          <p14:tracePt t="121089" x="7531100" y="4203700"/>
          <p14:tracePt t="121100" x="7512050" y="4203700"/>
          <p14:tracePt t="121112" x="7493000" y="4197350"/>
          <p14:tracePt t="121129" x="7410450" y="4197350"/>
          <p14:tracePt t="121145" x="7372350" y="4197350"/>
          <p14:tracePt t="121162" x="7359650" y="4197350"/>
          <p14:tracePt t="121182" x="7353300" y="4197350"/>
          <p14:tracePt t="121195" x="7340600" y="4197350"/>
          <p14:tracePt t="121212" x="7327900" y="4197350"/>
          <p14:tracePt t="121229" x="7315200" y="4197350"/>
          <p14:tracePt t="121245" x="7302500" y="4197350"/>
          <p14:tracePt t="121262" x="7289800" y="4197350"/>
          <p14:tracePt t="121332" x="7321550" y="4197350"/>
          <p14:tracePt t="121338" x="7353300" y="4197350"/>
          <p14:tracePt t="121347" x="7423150" y="4203700"/>
          <p14:tracePt t="121362" x="7556500" y="4203700"/>
          <p14:tracePt t="121379" x="7766050" y="4210050"/>
          <p14:tracePt t="121395" x="8026400" y="4210050"/>
          <p14:tracePt t="121412" x="8261350" y="4210050"/>
          <p14:tracePt t="121429" x="8426450" y="4210050"/>
          <p14:tracePt t="121445" x="8496300" y="4210050"/>
          <p14:tracePt t="121854" x="8489950" y="4210050"/>
          <p14:tracePt t="121868" x="8483600" y="4210050"/>
          <p14:tracePt t="121873" x="8477250" y="4210050"/>
          <p14:tracePt t="121883" x="8470900" y="4210050"/>
          <p14:tracePt t="121894" x="8458200" y="4210050"/>
          <p14:tracePt t="121911" x="8426450" y="4210050"/>
          <p14:tracePt t="121927" x="8369300" y="4210050"/>
          <p14:tracePt t="121944" x="8293100" y="4210050"/>
          <p14:tracePt t="121961" x="8172450" y="4210050"/>
          <p14:tracePt t="121977" x="8108950" y="4210050"/>
          <p14:tracePt t="121994" x="8051800" y="4210050"/>
          <p14:tracePt t="122011" x="8007350" y="4210050"/>
          <p14:tracePt t="122027" x="7981950" y="4210050"/>
          <p14:tracePt t="122091" x="7975600" y="4210050"/>
          <p14:tracePt t="122100" x="7962900" y="4210050"/>
          <p14:tracePt t="122106" x="7943850" y="4210050"/>
          <p14:tracePt t="122115" x="7918450" y="4210050"/>
          <p14:tracePt t="122128" x="7893050" y="4210050"/>
          <p14:tracePt t="122146" x="7785100" y="4210050"/>
          <p14:tracePt t="122162" x="7702550" y="4210050"/>
          <p14:tracePt t="122178" x="7613650" y="4210050"/>
          <p14:tracePt t="122194" x="7531100" y="4210050"/>
          <p14:tracePt t="122211" x="7454900" y="4210050"/>
          <p14:tracePt t="122228" x="7423150" y="4210050"/>
          <p14:tracePt t="122245" x="7416800" y="4210050"/>
          <p14:tracePt t="122365" x="7410450" y="4210050"/>
          <p14:tracePt t="122371" x="7404100" y="4210050"/>
          <p14:tracePt t="122387" x="7385050" y="4210050"/>
          <p14:tracePt t="122396" x="7378700" y="4210050"/>
          <p14:tracePt t="122411" x="7359650" y="4210050"/>
          <p14:tracePt t="122428" x="7340600" y="4210050"/>
          <p14:tracePt t="122614" x="7327900" y="4210050"/>
          <p14:tracePt t="122623" x="7308850" y="4216400"/>
          <p14:tracePt t="122636" x="7302500" y="4216400"/>
          <p14:tracePt t="122650" x="7277100" y="4216400"/>
          <p14:tracePt t="122667" x="7258050" y="4216400"/>
          <p14:tracePt t="122684" x="7232650" y="4216400"/>
          <p14:tracePt t="122700" x="7188200" y="4216400"/>
          <p14:tracePt t="122717" x="7162800" y="4216400"/>
          <p14:tracePt t="122779" x="7169150" y="4216400"/>
          <p14:tracePt t="122789" x="7175500" y="4216400"/>
          <p14:tracePt t="122795" x="7200900" y="4216400"/>
          <p14:tracePt t="122806" x="7219950" y="4216400"/>
          <p14:tracePt t="122817" x="7226300" y="4216400"/>
          <p14:tracePt t="122834" x="7251700" y="4216400"/>
          <p14:tracePt t="122850" x="7258050" y="4216400"/>
          <p14:tracePt t="122867" x="7270750" y="4216400"/>
          <p14:tracePt t="122884" x="7327900" y="4216400"/>
          <p14:tracePt t="122901" x="7391400" y="4216400"/>
          <p14:tracePt t="122917" x="7486650" y="4216400"/>
          <p14:tracePt t="122934" x="7581900" y="4216400"/>
          <p14:tracePt t="122950" x="7639050" y="4216400"/>
          <p14:tracePt t="122967" x="7658100" y="4216400"/>
          <p14:tracePt t="123108" x="7664450" y="4216400"/>
          <p14:tracePt t="123115" x="7670800" y="4216400"/>
          <p14:tracePt t="123123" x="7689850" y="4216400"/>
          <p14:tracePt t="123134" x="7702550" y="4216400"/>
          <p14:tracePt t="123151" x="7734300" y="4216400"/>
          <p14:tracePt t="123168" x="7785100" y="4216400"/>
          <p14:tracePt t="123184" x="7810500" y="4203700"/>
          <p14:tracePt t="123201" x="7816850" y="4197350"/>
          <p14:tracePt t="123217" x="7823200" y="4197350"/>
          <p14:tracePt t="123238" x="7829550" y="4197350"/>
          <p14:tracePt t="123251" x="7861300" y="4197350"/>
          <p14:tracePt t="123267" x="7893050" y="4191000"/>
          <p14:tracePt t="123284" x="7931150" y="4191000"/>
          <p14:tracePt t="123301" x="7962900" y="4191000"/>
          <p14:tracePt t="123318" x="7981950" y="4191000"/>
          <p14:tracePt t="123381" x="7988300" y="4191000"/>
          <p14:tracePt t="123445" x="7994650" y="4191000"/>
          <p14:tracePt t="123460" x="8001000" y="4191000"/>
          <p14:tracePt t="123467" x="8013700" y="4191000"/>
          <p14:tracePt t="123475" x="8026400" y="4191000"/>
          <p14:tracePt t="123489" x="8032750" y="4191000"/>
          <p14:tracePt t="123501" x="8045450" y="4191000"/>
          <p14:tracePt t="123518" x="8051800" y="4191000"/>
          <p14:tracePt t="123659" x="8058150" y="4191000"/>
          <p14:tracePt t="123683" x="8058150" y="4184650"/>
          <p14:tracePt t="123692" x="8064500" y="4178300"/>
          <p14:tracePt t="123918" x="8051800" y="4178300"/>
          <p14:tracePt t="123923" x="8020050" y="4178300"/>
          <p14:tracePt t="123934" x="7988300" y="4178300"/>
          <p14:tracePt t="123951" x="7886700" y="4178300"/>
          <p14:tracePt t="123968" x="7791450" y="4178300"/>
          <p14:tracePt t="123985" x="7702550" y="4178300"/>
          <p14:tracePt t="124003" x="7664450" y="4184650"/>
          <p14:tracePt t="124018" x="7651750" y="4191000"/>
          <p14:tracePt t="124035" x="7645400" y="4191000"/>
          <p14:tracePt t="124051" x="7632700" y="4197350"/>
          <p14:tracePt t="124068" x="7632700" y="4203700"/>
          <p14:tracePt t="124101" x="7626350" y="4203700"/>
          <p14:tracePt t="124118" x="7620000" y="4203700"/>
          <p14:tracePt t="124216" x="7613650" y="4203700"/>
          <p14:tracePt t="124228" x="7600950" y="4210050"/>
          <p14:tracePt t="124246" x="7588250" y="4210050"/>
          <p14:tracePt t="124252" x="7569200" y="4210050"/>
          <p14:tracePt t="124260" x="7562850" y="4216400"/>
          <p14:tracePt t="124268" x="7537450" y="4216400"/>
          <p14:tracePt t="124285" x="7493000" y="4216400"/>
          <p14:tracePt t="124302" x="7442200" y="4216400"/>
          <p14:tracePt t="124318" x="7359650" y="4216400"/>
          <p14:tracePt t="124326" x="7334250" y="4216400"/>
          <p14:tracePt t="124335" x="7296150" y="4216400"/>
          <p14:tracePt t="124352" x="7226300" y="4216400"/>
          <p14:tracePt t="124368" x="7200900" y="4216400"/>
          <p14:tracePt t="124385" x="7194550" y="4216400"/>
          <p14:tracePt t="124588" x="7194550" y="4203700"/>
          <p14:tracePt t="124596" x="7219950" y="4203700"/>
          <p14:tracePt t="124604" x="7296150" y="4203700"/>
          <p14:tracePt t="124612" x="7359650" y="4203700"/>
          <p14:tracePt t="124629" x="7556500" y="4203700"/>
          <p14:tracePt t="124645" x="7759700" y="4203700"/>
          <p14:tracePt t="124662" x="7988300" y="4203700"/>
          <p14:tracePt t="124679" x="8197850" y="4203700"/>
          <p14:tracePt t="124695" x="8375650" y="4203700"/>
          <p14:tracePt t="124712" x="8496300" y="4203700"/>
          <p14:tracePt t="124729" x="8547100" y="4203700"/>
          <p14:tracePt t="124748" x="8572500" y="4203700"/>
          <p14:tracePt t="124762" x="8578850" y="4203700"/>
          <p14:tracePt t="124782" x="8585200" y="4203700"/>
          <p14:tracePt t="124795" x="8597900" y="4203700"/>
          <p14:tracePt t="124812" x="8636000" y="4203700"/>
          <p14:tracePt t="124829" x="8674100" y="4203700"/>
          <p14:tracePt t="124845" x="8705850" y="4203700"/>
          <p14:tracePt t="124862" x="8731250" y="4203700"/>
          <p14:tracePt t="124879" x="8756650" y="4203700"/>
          <p14:tracePt t="124895" x="8769350" y="4203700"/>
          <p14:tracePt t="124912" x="8782050" y="4203700"/>
          <p14:tracePt t="125100" x="8826500" y="4203700"/>
          <p14:tracePt t="125109" x="8890000" y="4210050"/>
          <p14:tracePt t="125120" x="9010650" y="4229100"/>
          <p14:tracePt t="125123" x="9163050" y="4229100"/>
          <p14:tracePt t="125134" x="9334500" y="4229100"/>
          <p14:tracePt t="125151" x="9728200" y="4229100"/>
          <p14:tracePt t="125168" x="9994900" y="4229100"/>
          <p14:tracePt t="125185" x="10121900" y="4229100"/>
          <p14:tracePt t="125202" x="10134600" y="4229100"/>
          <p14:tracePt t="125235" x="10140950" y="4229100"/>
          <p14:tracePt t="125251" x="10140950" y="4216400"/>
          <p14:tracePt t="125358" x="10134600" y="4216400"/>
          <p14:tracePt t="126237" x="10121900" y="4216400"/>
          <p14:tracePt t="126319" x="10109200" y="4216400"/>
          <p14:tracePt t="126360" x="10102850" y="4216400"/>
          <p14:tracePt t="126367" x="10083800" y="4216400"/>
          <p14:tracePt t="126375" x="10077450" y="4216400"/>
          <p14:tracePt t="126386" x="10058400" y="4216400"/>
          <p14:tracePt t="126403" x="10020300" y="4216400"/>
          <p14:tracePt t="126419" x="9867900" y="4216400"/>
          <p14:tracePt t="126436" x="9639300" y="4216400"/>
          <p14:tracePt t="126453" x="9207500" y="4216400"/>
          <p14:tracePt t="126469" x="8832850" y="4216400"/>
          <p14:tracePt t="126486" x="8597900" y="4229100"/>
          <p14:tracePt t="126503" x="8489950" y="4235450"/>
          <p14:tracePt t="126519" x="8458200" y="4248150"/>
          <p14:tracePt t="126553" x="8439150" y="4248150"/>
          <p14:tracePt t="126570" x="8407400" y="4260850"/>
          <p14:tracePt t="126587" x="8337550" y="4279900"/>
          <p14:tracePt t="126603" x="8223250" y="4292600"/>
          <p14:tracePt t="126619" x="8153400" y="4305300"/>
          <p14:tracePt t="126636" x="8089900" y="4305300"/>
          <p14:tracePt t="126653" x="8026400" y="4305300"/>
          <p14:tracePt t="126670" x="7931150" y="4305300"/>
          <p14:tracePt t="126686" x="7823200" y="4305300"/>
          <p14:tracePt t="126703" x="7734300" y="4305300"/>
          <p14:tracePt t="126719" x="7677150" y="4305300"/>
          <p14:tracePt t="126736" x="7658100" y="4305300"/>
          <p14:tracePt t="126753" x="7632700" y="4305300"/>
          <p14:tracePt t="126769" x="7620000" y="4305300"/>
          <p14:tracePt t="126786" x="7607300" y="4305300"/>
          <p14:tracePt t="126803" x="7600950" y="4305300"/>
          <p14:tracePt t="126819" x="7569200" y="4305300"/>
          <p14:tracePt t="126836" x="7543800" y="4305300"/>
          <p14:tracePt t="126853" x="7518400" y="4305300"/>
          <p14:tracePt t="126870" x="7505700" y="4305300"/>
          <p14:tracePt t="127045" x="7499350" y="4305300"/>
          <p14:tracePt t="127060" x="7493000" y="4305300"/>
          <p14:tracePt t="127076" x="7480300" y="4305300"/>
          <p14:tracePt t="127093" x="7473950" y="4305300"/>
          <p14:tracePt t="127100" x="7461250" y="4292600"/>
          <p14:tracePt t="127119" x="7448550" y="4286250"/>
          <p14:tracePt t="127126" x="7442200" y="4286250"/>
          <p14:tracePt t="127136" x="7429500" y="4286250"/>
          <p14:tracePt t="127153" x="7391400" y="4279900"/>
          <p14:tracePt t="127170" x="7359650" y="4279900"/>
          <p14:tracePt t="127187" x="7315200" y="4267200"/>
          <p14:tracePt t="127203" x="7258050" y="4260850"/>
          <p14:tracePt t="127220" x="7251700" y="4254500"/>
          <p14:tracePt t="127284" x="7245350" y="4254500"/>
          <p14:tracePt t="127302" x="7239000" y="4254500"/>
          <p14:tracePt t="127317" x="7232650" y="4254500"/>
          <p14:tracePt t="127365" x="7226300" y="4254500"/>
          <p14:tracePt t="127375" x="7219950" y="4254500"/>
          <p14:tracePt t="127381" x="7213600" y="4254500"/>
          <p14:tracePt t="127392" x="7200900" y="4254500"/>
          <p14:tracePt t="127407" x="7181850" y="4254500"/>
          <p14:tracePt t="127420" x="7150100" y="4254500"/>
          <p14:tracePt t="127437" x="7092950" y="4254500"/>
          <p14:tracePt t="127453" x="7054850" y="4254500"/>
          <p14:tracePt t="127470" x="7010400" y="4248150"/>
          <p14:tracePt t="127487" x="6972300" y="4235450"/>
          <p14:tracePt t="127504" x="6915150" y="4229100"/>
          <p14:tracePt t="127520" x="6858000" y="4222750"/>
          <p14:tracePt t="127537" x="6769100" y="4216400"/>
          <p14:tracePt t="127553" x="6692900" y="4203700"/>
          <p14:tracePt t="127570" x="6642100" y="4197350"/>
          <p14:tracePt t="127588" x="6629400" y="4197350"/>
          <p14:tracePt t="127604" x="6623050" y="4197350"/>
          <p14:tracePt t="127709" x="6616700" y="4197350"/>
          <p14:tracePt t="127717" x="6610350" y="4197350"/>
          <p14:tracePt t="127733" x="6591300" y="4197350"/>
          <p14:tracePt t="127743" x="6584950" y="4191000"/>
          <p14:tracePt t="127754" x="6572250" y="4191000"/>
          <p14:tracePt t="127771" x="6559550" y="4184650"/>
          <p14:tracePt t="127788" x="6540500" y="4184650"/>
          <p14:tracePt t="127804" x="6521450" y="4184650"/>
          <p14:tracePt t="127821" x="6508750" y="4184650"/>
          <p14:tracePt t="127837" x="6477000" y="4171950"/>
          <p14:tracePt t="127854" x="6451600" y="4171950"/>
          <p14:tracePt t="127871" x="6426200" y="4171950"/>
          <p14:tracePt t="127888" x="6413500" y="4171950"/>
          <p14:tracePt t="128736" x="6407150" y="4171950"/>
          <p14:tracePt t="128761" x="6400800" y="4171950"/>
          <p14:tracePt t="128936" x="6394450" y="4165600"/>
          <p14:tracePt t="128945" x="6381750" y="4165600"/>
          <p14:tracePt t="128953" x="6356350" y="4165600"/>
          <p14:tracePt t="128961" x="6350000" y="4165600"/>
          <p14:tracePt t="128978" x="6305550" y="4159250"/>
          <p14:tracePt t="128994" x="6261100" y="4152900"/>
          <p14:tracePt t="129011" x="6216650" y="4146550"/>
          <p14:tracePt t="129030" x="6184900" y="4140200"/>
          <p14:tracePt t="129044" x="6159500" y="4140200"/>
          <p14:tracePt t="129142" x="6153150" y="4140200"/>
          <p14:tracePt t="129254" x="6146800" y="4140200"/>
          <p14:tracePt t="129269" x="6140450" y="4140200"/>
          <p14:tracePt t="129286" x="6134100" y="4140200"/>
          <p14:tracePt t="129294" x="6127750" y="4140200"/>
          <p14:tracePt t="129317" x="6108700" y="4140200"/>
          <p14:tracePt t="129335" x="6083300" y="4140200"/>
          <p14:tracePt t="129341" x="6064250" y="4140200"/>
          <p14:tracePt t="129351" x="6032500" y="4140200"/>
          <p14:tracePt t="129361" x="5994400" y="4140200"/>
          <p14:tracePt t="129378" x="5956300" y="4140200"/>
          <p14:tracePt t="129394" x="5924550" y="4140200"/>
          <p14:tracePt t="129726" x="5937250" y="4140200"/>
          <p14:tracePt t="129736" x="5962650" y="4140200"/>
          <p14:tracePt t="129741" x="5994400" y="4140200"/>
          <p14:tracePt t="129753" x="6013450" y="4140200"/>
          <p14:tracePt t="129766" x="6076950" y="4140200"/>
          <p14:tracePt t="129783" x="6134100" y="4140200"/>
          <p14:tracePt t="129800" x="6178550" y="4146550"/>
          <p14:tracePt t="129817" x="6235700" y="4152900"/>
          <p14:tracePt t="129823" x="6261100" y="4152900"/>
          <p14:tracePt t="129833" x="6273800" y="4152900"/>
          <p14:tracePt t="129850" x="6305550" y="4152900"/>
          <p14:tracePt t="129867" x="6330950" y="4171950"/>
          <p14:tracePt t="129883" x="6362700" y="4178300"/>
          <p14:tracePt t="129901" x="6407150" y="4184650"/>
          <p14:tracePt t="129917" x="6445250" y="4197350"/>
          <p14:tracePt t="129934" x="6470650" y="4197350"/>
          <p14:tracePt t="130226" x="6483350" y="4197350"/>
          <p14:tracePt t="130246" x="6489700" y="4197350"/>
          <p14:tracePt t="130278" x="6496050" y="4197350"/>
          <p14:tracePt t="130294" x="6515100" y="4197350"/>
          <p14:tracePt t="130310" x="6534150" y="4197350"/>
          <p14:tracePt t="130320" x="6540500" y="4203700"/>
          <p14:tracePt t="130326" x="6553200" y="4203700"/>
          <p14:tracePt t="130337" x="6572250" y="4203700"/>
          <p14:tracePt t="130350" x="6591300" y="4203700"/>
          <p14:tracePt t="130366" x="6610350" y="4210050"/>
          <p14:tracePt t="130383" x="6616700" y="4210050"/>
          <p14:tracePt t="131183" x="6623050" y="4210050"/>
          <p14:tracePt t="131199" x="6635750" y="4210050"/>
          <p14:tracePt t="131215" x="6642100" y="4210050"/>
          <p14:tracePt t="131223" x="6648450" y="4210050"/>
          <p14:tracePt t="131231" x="6661150" y="4210050"/>
          <p14:tracePt t="131247" x="6667500" y="4210050"/>
          <p14:tracePt t="131320" x="6673850" y="4210050"/>
          <p14:tracePt t="131625" x="6673850" y="4203700"/>
          <p14:tracePt t="132223" x="6686550" y="4203700"/>
          <p14:tracePt t="132235" x="6699250" y="4203700"/>
          <p14:tracePt t="132242" x="6711950" y="4203700"/>
          <p14:tracePt t="132247" x="6724650" y="4203700"/>
          <p14:tracePt t="132264" x="6731000" y="4203700"/>
          <p14:tracePt t="132281" x="6737350" y="4203700"/>
          <p14:tracePt t="133687" x="6743700" y="4203700"/>
          <p14:tracePt t="133737" x="6750050" y="4197350"/>
          <p14:tracePt t="133751" x="6756400" y="4197350"/>
          <p14:tracePt t="133768" x="6762750" y="4197350"/>
          <p14:tracePt t="133816" x="6769100" y="4197350"/>
          <p14:tracePt t="133848" x="6781800" y="4197350"/>
          <p14:tracePt t="133867" x="6781800" y="4191000"/>
          <p14:tracePt t="133884" x="6794500" y="4178300"/>
          <p14:tracePt t="133906" x="6800850" y="4178300"/>
          <p14:tracePt t="133929" x="6807200" y="4171950"/>
          <p14:tracePt t="133952" x="6813550" y="4165600"/>
          <p14:tracePt t="133978" x="6813550" y="4159250"/>
          <p14:tracePt t="133985" x="6819900" y="4152900"/>
          <p14:tracePt t="133994" x="6819900" y="4146550"/>
          <p14:tracePt t="134011" x="6832600" y="4121150"/>
          <p14:tracePt t="134028" x="6838950" y="4102100"/>
          <p14:tracePt t="134044" x="6845300" y="4083050"/>
          <p14:tracePt t="134061" x="6845300" y="4051300"/>
          <p14:tracePt t="134078" x="6858000" y="4032250"/>
          <p14:tracePt t="134094" x="6858000" y="4019550"/>
          <p14:tracePt t="134111" x="6864350" y="3975100"/>
          <p14:tracePt t="134128" x="6870700" y="3943350"/>
          <p14:tracePt t="134145" x="6870700" y="3917950"/>
          <p14:tracePt t="134161" x="6877050" y="3886200"/>
          <p14:tracePt t="134178" x="6877050" y="3867150"/>
          <p14:tracePt t="134194" x="6877050" y="3841750"/>
          <p14:tracePt t="134211" x="6877050" y="3816350"/>
          <p14:tracePt t="134228" x="6877050" y="3790950"/>
          <p14:tracePt t="134244" x="6877050" y="3759200"/>
          <p14:tracePt t="134261" x="6864350" y="3740150"/>
          <p14:tracePt t="134279" x="6832600" y="3708400"/>
          <p14:tracePt t="134295" x="6813550" y="3695700"/>
          <p14:tracePt t="134311" x="6775450" y="3663950"/>
          <p14:tracePt t="134328" x="6750050" y="3657600"/>
          <p14:tracePt t="134345" x="6711950" y="3651250"/>
          <p14:tracePt t="134361" x="6661150" y="3638550"/>
          <p14:tracePt t="134378" x="6591300" y="3619500"/>
          <p14:tracePt t="134394" x="6515100" y="3606800"/>
          <p14:tracePt t="134411" x="6438900" y="3600450"/>
          <p14:tracePt t="134428" x="6369050" y="3600450"/>
          <p14:tracePt t="134445" x="6305550" y="3600450"/>
          <p14:tracePt t="134461" x="6261100" y="3600450"/>
          <p14:tracePt t="134478" x="6216650" y="3600450"/>
          <p14:tracePt t="134495" x="6172200" y="3600450"/>
          <p14:tracePt t="134511" x="6127750" y="3613150"/>
          <p14:tracePt t="134529" x="6096000" y="3632200"/>
          <p14:tracePt t="134545" x="6064250" y="3638550"/>
          <p14:tracePt t="134561" x="6019800" y="3670300"/>
          <p14:tracePt t="134578" x="5975350" y="3702050"/>
          <p14:tracePt t="134595" x="5924550" y="3727450"/>
          <p14:tracePt t="134612" x="5867400" y="3746500"/>
          <p14:tracePt t="134628" x="5822950" y="3771900"/>
          <p14:tracePt t="134645" x="5778500" y="3797300"/>
          <p14:tracePt t="134662" x="5753100" y="3816350"/>
          <p14:tracePt t="134679" x="5727700" y="3860800"/>
          <p14:tracePt t="134695" x="5721350" y="3898900"/>
          <p14:tracePt t="134711" x="5721350" y="3937000"/>
          <p14:tracePt t="134728" x="5721350" y="3987800"/>
          <p14:tracePt t="134745" x="5734050" y="4038600"/>
          <p14:tracePt t="134761" x="5778500" y="4089400"/>
          <p14:tracePt t="134778" x="5810250" y="4127500"/>
          <p14:tracePt t="134795" x="5854700" y="4159250"/>
          <p14:tracePt t="134811" x="5918200" y="4191000"/>
          <p14:tracePt t="134828" x="6000750" y="4203700"/>
          <p14:tracePt t="134835" x="6051550" y="4222750"/>
          <p14:tracePt t="134845" x="6076950" y="4222750"/>
          <p14:tracePt t="134862" x="6165850" y="4241800"/>
          <p14:tracePt t="134880" x="6216650" y="4241800"/>
          <p14:tracePt t="134895" x="6273800" y="4241800"/>
          <p14:tracePt t="134912" x="6324600" y="4241800"/>
          <p14:tracePt t="134928" x="6362700" y="4241800"/>
          <p14:tracePt t="134945" x="6419850" y="4241800"/>
          <p14:tracePt t="134962" x="6496050" y="4248150"/>
          <p14:tracePt t="134978" x="6565900" y="4267200"/>
          <p14:tracePt t="134995" x="6673850" y="4267200"/>
          <p14:tracePt t="135012" x="6794500" y="4267200"/>
          <p14:tracePt t="135029" x="6858000" y="4267200"/>
          <p14:tracePt t="135045" x="6908800" y="4254500"/>
          <p14:tracePt t="135062" x="6946900" y="4235450"/>
          <p14:tracePt t="135079" x="6991350" y="4210050"/>
          <p14:tracePt t="135095" x="7010400" y="4197350"/>
          <p14:tracePt t="135112" x="7042150" y="4171950"/>
          <p14:tracePt t="135129" x="7067550" y="4146550"/>
          <p14:tracePt t="135145" x="7092950" y="4108450"/>
          <p14:tracePt t="135162" x="7118350" y="4070350"/>
          <p14:tracePt t="135179" x="7118350" y="4032250"/>
          <p14:tracePt t="135195" x="7124700" y="4000500"/>
          <p14:tracePt t="135212" x="7124700" y="3975100"/>
          <p14:tracePt t="135229" x="7124700" y="3956050"/>
          <p14:tracePt t="135246" x="7124700" y="3924300"/>
          <p14:tracePt t="135262" x="7124700" y="3905250"/>
          <p14:tracePt t="135279" x="7124700" y="3860800"/>
          <p14:tracePt t="135295" x="7124700" y="3835400"/>
          <p14:tracePt t="135312" x="7124700" y="3810000"/>
          <p14:tracePt t="135329" x="7118350" y="3778250"/>
          <p14:tracePt t="135345" x="7105650" y="3759200"/>
          <p14:tracePt t="135362" x="7092950" y="3752850"/>
          <p14:tracePt t="135379" x="7080250" y="3740150"/>
          <p14:tracePt t="135396" x="7061200" y="3740150"/>
          <p14:tracePt t="135412" x="7035800" y="3727450"/>
          <p14:tracePt t="135429" x="6991350" y="3721100"/>
          <p14:tracePt t="135445" x="6940550" y="3702050"/>
          <p14:tracePt t="135462" x="6877050" y="3689350"/>
          <p14:tracePt t="135479" x="6756400" y="3657600"/>
          <p14:tracePt t="135496" x="6667500" y="3651250"/>
          <p14:tracePt t="135512" x="6565900" y="3638550"/>
          <p14:tracePt t="135529" x="6508750" y="3625850"/>
          <p14:tracePt t="135545" x="6470650" y="3625850"/>
          <p14:tracePt t="135562" x="6426200" y="3625850"/>
          <p14:tracePt t="135579" x="6381750" y="3625850"/>
          <p14:tracePt t="135596" x="6330950" y="3632200"/>
          <p14:tracePt t="135612" x="6267450" y="3676650"/>
          <p14:tracePt t="135629" x="6210300" y="3708400"/>
          <p14:tracePt t="135646" x="6146800" y="3746500"/>
          <p14:tracePt t="135662" x="6083300" y="3810000"/>
          <p14:tracePt t="135680" x="6007100" y="3917950"/>
          <p14:tracePt t="135696" x="5975350" y="3994150"/>
          <p14:tracePt t="135712" x="5975350" y="4044950"/>
          <p14:tracePt t="135729" x="5975350" y="4095750"/>
          <p14:tracePt t="135746" x="5975350" y="4146550"/>
          <p14:tracePt t="135762" x="5975350" y="4184650"/>
          <p14:tracePt t="135779" x="5988050" y="4229100"/>
          <p14:tracePt t="135796" x="6013450" y="4254500"/>
          <p14:tracePt t="135813" x="6045200" y="4298950"/>
          <p14:tracePt t="135829" x="6089650" y="4330700"/>
          <p14:tracePt t="135836" x="6115050" y="4343400"/>
          <p14:tracePt t="135846" x="6153150" y="4368800"/>
          <p14:tracePt t="135864" x="6267450" y="4413250"/>
          <p14:tracePt t="135880" x="6318250" y="4438650"/>
          <p14:tracePt t="135896" x="6426200" y="4445000"/>
          <p14:tracePt t="135913" x="6496050" y="4451350"/>
          <p14:tracePt t="135929" x="6534150" y="4451350"/>
          <p14:tracePt t="135946" x="6553200" y="4451350"/>
          <p14:tracePt t="135963" x="6578600" y="4438650"/>
          <p14:tracePt t="135979" x="6597650" y="4419600"/>
          <p14:tracePt t="135996" x="6616700" y="4413250"/>
          <p14:tracePt t="136013" x="6673850" y="4400550"/>
          <p14:tracePt t="136029" x="6813550" y="4400550"/>
          <p14:tracePt t="136046" x="7010400" y="4400550"/>
          <p14:tracePt t="136063" x="7194550" y="4400550"/>
          <p14:tracePt t="136079" x="7366000" y="4387850"/>
          <p14:tracePt t="136096" x="7473950" y="4375150"/>
          <p14:tracePt t="136113" x="7499350" y="4362450"/>
          <p14:tracePt t="136130" x="7499350" y="4356100"/>
          <p14:tracePt t="136163" x="7499350" y="4349750"/>
          <p14:tracePt t="136251" x="7505700" y="4349750"/>
          <p14:tracePt t="136257" x="7512050" y="4343400"/>
          <p14:tracePt t="136268" x="7524750" y="4343400"/>
          <p14:tracePt t="136280" x="7581900" y="4330700"/>
          <p14:tracePt t="136296" x="7632700" y="4318000"/>
          <p14:tracePt t="136313" x="7677150" y="4298950"/>
          <p14:tracePt t="136330" x="7702550" y="4279900"/>
          <p14:tracePt t="136346" x="7715250" y="4273550"/>
          <p14:tracePt t="136369" x="7715250" y="4267200"/>
          <p14:tracePt t="136380" x="7715250" y="4260850"/>
          <p14:tracePt t="136396" x="7715250" y="4254500"/>
          <p14:tracePt t="136413" x="7708900" y="4241800"/>
          <p14:tracePt t="136429" x="7670800" y="4235450"/>
          <p14:tracePt t="136446" x="7600950" y="4222750"/>
          <p14:tracePt t="136463" x="7486650" y="4197350"/>
          <p14:tracePt t="136480" x="7385050" y="4165600"/>
          <p14:tracePt t="136497" x="7321550" y="4159250"/>
          <p14:tracePt t="136513" x="7277100" y="4146550"/>
          <p14:tracePt t="136530" x="7258050" y="4146550"/>
          <p14:tracePt t="136723" x="7258050" y="4152900"/>
          <p14:tracePt t="136874" x="7251700" y="4152900"/>
          <p14:tracePt t="136892" x="7239000" y="4152900"/>
          <p14:tracePt t="136897" x="7232650" y="4159250"/>
          <p14:tracePt t="136907" x="7226300" y="4159250"/>
          <p14:tracePt t="136921" x="7213600" y="4165600"/>
          <p14:tracePt t="136937" x="7188200" y="4171950"/>
          <p14:tracePt t="136952" x="7181850" y="4171950"/>
          <p14:tracePt t="136969" x="7169150" y="4178300"/>
          <p14:tracePt t="136985" x="7162800" y="4178300"/>
          <p14:tracePt t="137003" x="7156450" y="4184650"/>
          <p14:tracePt t="137082" x="7143750" y="4184650"/>
          <p14:tracePt t="137339" x="7137400" y="4184650"/>
          <p14:tracePt t="137361" x="7137400" y="4171950"/>
          <p14:tracePt t="137386" x="7137400" y="4159250"/>
          <p14:tracePt t="137393" x="7137400" y="4152900"/>
          <p14:tracePt t="137403" x="7137400" y="4146550"/>
          <p14:tracePt t="137509" x="7137400" y="4140200"/>
          <p14:tracePt t="137564" x="7137400" y="4146550"/>
          <p14:tracePt t="137570" x="7137400" y="4159250"/>
          <p14:tracePt t="137580" x="7137400" y="4165600"/>
          <p14:tracePt t="137597" x="7137400" y="4184650"/>
          <p14:tracePt t="137613" x="7137400" y="4197350"/>
          <p14:tracePt t="137630" x="7137400" y="4210050"/>
          <p14:tracePt t="137646" x="7137400" y="4216400"/>
          <p14:tracePt t="137769" x="7143750" y="4222750"/>
          <p14:tracePt t="137786" x="7150100" y="4222750"/>
          <p14:tracePt t="137794" x="7162800" y="4222750"/>
          <p14:tracePt t="137803" x="7169150" y="4222750"/>
          <p14:tracePt t="137813" x="7175500" y="4216400"/>
          <p14:tracePt t="137830" x="7219950" y="4203700"/>
          <p14:tracePt t="137837" x="7239000" y="4197350"/>
          <p14:tracePt t="137847" x="7258050" y="4197350"/>
          <p14:tracePt t="137864" x="7296150" y="4178300"/>
          <p14:tracePt t="137883" x="7334250" y="4171950"/>
          <p14:tracePt t="137897" x="7359650" y="4159250"/>
          <p14:tracePt t="137913" x="7359650" y="4152900"/>
          <p14:tracePt t="138099" x="7366000" y="4152900"/>
          <p14:tracePt t="138106" x="7372350" y="4152900"/>
          <p14:tracePt t="138116" x="7378700" y="4152900"/>
          <p14:tracePt t="138124" x="7391400" y="4152900"/>
          <p14:tracePt t="138138" x="7416800" y="4146550"/>
          <p14:tracePt t="138153" x="7454900" y="4133850"/>
          <p14:tracePt t="138169" x="7480300" y="4127500"/>
          <p14:tracePt t="138190" x="7493000" y="4121150"/>
          <p14:tracePt t="138203" x="7499350" y="4121150"/>
          <p14:tracePt t="138347" x="7518400" y="4121150"/>
          <p14:tracePt t="138358" x="7550150" y="4121150"/>
          <p14:tracePt t="138361" x="7581900" y="4121150"/>
          <p14:tracePt t="138371" x="7626350" y="4121150"/>
          <p14:tracePt t="138386" x="7740650" y="4133850"/>
          <p14:tracePt t="138403" x="7874000" y="4146550"/>
          <p14:tracePt t="138419" x="7943850" y="4165600"/>
          <p14:tracePt t="138436" x="7962900" y="4165600"/>
          <p14:tracePt t="139044" x="7981950" y="4165600"/>
          <p14:tracePt t="139060" x="7994650" y="4165600"/>
          <p14:tracePt t="139066" x="8007350" y="4165600"/>
          <p14:tracePt t="139074" x="8013700" y="4165600"/>
          <p14:tracePt t="139085" x="8020050" y="4165600"/>
          <p14:tracePt t="139102" x="8039100" y="4171950"/>
          <p14:tracePt t="139119" x="8045450" y="4171950"/>
          <p14:tracePt t="139135" x="8051800" y="4171950"/>
          <p14:tracePt t="139153" x="8064500" y="4178300"/>
          <p14:tracePt t="139355" x="8064500" y="4184650"/>
          <p14:tracePt t="139364" x="8058150" y="4184650"/>
          <p14:tracePt t="139370" x="8051800" y="4191000"/>
          <p14:tracePt t="143605" x="8064500" y="4191000"/>
          <p14:tracePt t="143613" x="8089900" y="4191000"/>
          <p14:tracePt t="143901" x="8096250" y="4184650"/>
          <p14:tracePt t="143909" x="8166100" y="4178300"/>
          <p14:tracePt t="143917" x="8369300" y="4121150"/>
          <p14:tracePt t="143934" x="9086850" y="3987800"/>
          <p14:tracePt t="143951" x="9474200" y="3943350"/>
          <p14:tracePt t="143967" x="9645650" y="3905250"/>
          <p14:tracePt t="143984" x="9734550" y="3898900"/>
          <p14:tracePt t="144001" x="9804400" y="3879850"/>
          <p14:tracePt t="144017" x="9829800" y="3867150"/>
          <p14:tracePt t="144034" x="9842500" y="3867150"/>
          <p14:tracePt t="144303" x="9842500" y="3873500"/>
          <p14:tracePt t="144312" x="9842500" y="3879850"/>
          <p14:tracePt t="144320" x="9842500" y="3886200"/>
          <p14:tracePt t="144327" x="9823450" y="3905250"/>
          <p14:tracePt t="144344" x="9798050" y="3924300"/>
          <p14:tracePt t="144361" x="9759950" y="3943350"/>
          <p14:tracePt t="144814" x="9753600" y="3943350"/>
          <p14:tracePt t="144820" x="9747250" y="3949700"/>
          <p14:tracePt t="144833" x="9734550" y="3956050"/>
          <p14:tracePt t="144847" x="9721850" y="3962400"/>
          <p14:tracePt t="144854" x="9721850" y="3968750"/>
          <p14:tracePt t="144871" x="9702800" y="3987800"/>
          <p14:tracePt t="144888" x="9702800" y="4000500"/>
          <p14:tracePt t="144904" x="9677400" y="4025900"/>
          <p14:tracePt t="144921" x="9664700" y="4044950"/>
          <p14:tracePt t="144938" x="9632950" y="4064000"/>
          <p14:tracePt t="144955" x="9601200" y="4083050"/>
          <p14:tracePt t="144972" x="9467850" y="4095750"/>
          <p14:tracePt t="144988" x="9372600" y="4095750"/>
          <p14:tracePt t="145004" x="9258300" y="4095750"/>
          <p14:tracePt t="145021" x="9156700" y="4095750"/>
          <p14:tracePt t="145038" x="9061450" y="4114800"/>
          <p14:tracePt t="145055" x="8959850" y="4127500"/>
          <p14:tracePt t="145071" x="8870950" y="4152900"/>
          <p14:tracePt t="145088" x="8820150" y="4165600"/>
          <p14:tracePt t="145104" x="8763000" y="4191000"/>
          <p14:tracePt t="145121" x="8718550" y="4203700"/>
          <p14:tracePt t="145138" x="8623300" y="4235450"/>
          <p14:tracePt t="145155" x="8496300" y="4248150"/>
          <p14:tracePt t="145171" x="8324850" y="4267200"/>
          <p14:tracePt t="145188" x="8121650" y="4267200"/>
          <p14:tracePt t="145208" x="7931150" y="4267200"/>
          <p14:tracePt t="145221" x="7670800" y="4267200"/>
          <p14:tracePt t="145239" x="7499350" y="4267200"/>
          <p14:tracePt t="145255" x="7334250" y="4267200"/>
          <p14:tracePt t="145271" x="7226300" y="4267200"/>
          <p14:tracePt t="145288" x="7169150" y="4279900"/>
          <p14:tracePt t="145304" x="7150100" y="4292600"/>
          <p14:tracePt t="145528" x="7156450" y="4286250"/>
          <p14:tracePt t="145533" x="7181850" y="4286250"/>
          <p14:tracePt t="145541" x="7219950" y="4286250"/>
          <p14:tracePt t="145551" x="7264400" y="4286250"/>
          <p14:tracePt t="145568" x="7404100" y="4279900"/>
          <p14:tracePt t="145585" x="7543800" y="4260850"/>
          <p14:tracePt t="145601" x="7626350" y="4254500"/>
          <p14:tracePt t="145618" x="7683500" y="4248150"/>
          <p14:tracePt t="145635" x="7715250" y="4241800"/>
          <p14:tracePt t="145652" x="7721600" y="4235450"/>
          <p14:tracePt t="145668" x="7734300" y="4222750"/>
          <p14:tracePt t="146174" x="7715250" y="4222750"/>
          <p14:tracePt t="146182" x="7683500" y="4222750"/>
          <p14:tracePt t="146189" x="7664450" y="4222750"/>
          <p14:tracePt t="146197" x="7632700" y="4222750"/>
          <p14:tracePt t="146215" x="7613650" y="4222750"/>
          <p14:tracePt t="146895" x="7594600" y="4222750"/>
          <p14:tracePt t="146902" x="7556500" y="4222750"/>
          <p14:tracePt t="146912" x="7493000" y="4222750"/>
          <p14:tracePt t="146929" x="7321550" y="4222750"/>
          <p14:tracePt t="146945" x="7181850" y="4248150"/>
          <p14:tracePt t="146962" x="7029450" y="4318000"/>
          <p14:tracePt t="146978" x="6858000" y="4394200"/>
          <p14:tracePt t="146995" x="6642100" y="4508500"/>
          <p14:tracePt t="147012" x="6381750" y="4622800"/>
          <p14:tracePt t="147028" x="6007100" y="4787900"/>
          <p14:tracePt t="147045" x="5727700" y="4902200"/>
          <p14:tracePt t="147062" x="5429250" y="5035550"/>
          <p14:tracePt t="147078" x="5067300" y="5181600"/>
          <p14:tracePt t="147095" x="4737100" y="5283200"/>
          <p14:tracePt t="147112" x="4400550" y="5365750"/>
          <p14:tracePt t="147129" x="4102100" y="5435600"/>
          <p14:tracePt t="147145" x="3879850" y="5467350"/>
          <p14:tracePt t="147162" x="3683000" y="5499100"/>
          <p14:tracePt t="147179" x="3505200" y="5524500"/>
          <p14:tracePt t="147196" x="3340100" y="5549900"/>
          <p14:tracePt t="147213" x="3175000" y="5575300"/>
          <p14:tracePt t="147229" x="3105150" y="5581650"/>
          <p14:tracePt t="147245" x="3067050" y="5581650"/>
          <p14:tracePt t="147262" x="3041650" y="5581650"/>
          <p14:tracePt t="147279" x="3035300" y="5581650"/>
          <p14:tracePt t="147295" x="3022600" y="5581650"/>
          <p14:tracePt t="147312" x="3003550" y="5568950"/>
          <p14:tracePt t="147329" x="2990850" y="5549900"/>
          <p14:tracePt t="147346" x="2946400" y="5518150"/>
          <p14:tracePt t="147354" x="2927350" y="5511800"/>
          <p14:tracePt t="147362" x="2889250" y="5486400"/>
          <p14:tracePt t="147379" x="2794000" y="5429250"/>
          <p14:tracePt t="147396" x="2679700" y="5359400"/>
          <p14:tracePt t="147414" x="2546350" y="5270500"/>
          <p14:tracePt t="147429" x="2501900" y="5238750"/>
          <p14:tracePt t="147446" x="2470150" y="5207000"/>
          <p14:tracePt t="147462" x="2457450" y="5194300"/>
          <p14:tracePt t="147479" x="2451100" y="5181600"/>
          <p14:tracePt t="147495" x="2451100" y="5168900"/>
          <p14:tracePt t="147513" x="2444750" y="5156200"/>
          <p14:tracePt t="147529" x="2438400" y="5143500"/>
          <p14:tracePt t="147545" x="2438400" y="5118100"/>
          <p14:tracePt t="147562" x="2425700" y="5099050"/>
          <p14:tracePt t="147579" x="2425700" y="5086350"/>
          <p14:tracePt t="147596" x="2419350" y="5067300"/>
          <p14:tracePt t="147615" x="2419350" y="5048250"/>
          <p14:tracePt t="147629" x="2406650" y="5016500"/>
          <p14:tracePt t="147646" x="2400300" y="5010150"/>
          <p14:tracePt t="147662" x="2393950" y="5010150"/>
          <p14:tracePt t="147679" x="2387600" y="5003800"/>
          <p14:tracePt t="147696" x="2374900" y="5003800"/>
          <p14:tracePt t="148266" x="2393950" y="5003800"/>
          <p14:tracePt t="148274" x="2419350" y="5003800"/>
          <p14:tracePt t="148283" x="2451100" y="5003800"/>
          <p14:tracePt t="148290" x="2470150" y="5003800"/>
          <p14:tracePt t="148307" x="2533650" y="5003800"/>
          <p14:tracePt t="148324" x="2597150" y="5003800"/>
          <p14:tracePt t="148341" x="2667000" y="5003800"/>
          <p14:tracePt t="148347" x="2698750" y="5003800"/>
          <p14:tracePt t="148358" x="2730500" y="5003800"/>
          <p14:tracePt t="148374" x="2768600" y="5003800"/>
          <p14:tracePt t="148390" x="2800350" y="5003800"/>
          <p14:tracePt t="148407" x="2813050" y="5003800"/>
          <p14:tracePt t="148424" x="2819400" y="5003800"/>
          <p14:tracePt t="148441" x="2825750" y="5003800"/>
          <p14:tracePt t="148457" x="2832100" y="5003800"/>
          <p14:tracePt t="148474" x="2844800" y="5003800"/>
          <p14:tracePt t="148490" x="2844800" y="4997450"/>
          <p14:tracePt t="148524" x="2863850" y="4997450"/>
          <p14:tracePt t="148541" x="2870200" y="4997450"/>
          <p14:tracePt t="148558" x="2895600" y="4997450"/>
          <p14:tracePt t="148574" x="3022600" y="4978400"/>
          <p14:tracePt t="148591" x="3143250" y="4933950"/>
          <p14:tracePt t="148607" x="3244850" y="4902200"/>
          <p14:tracePt t="148624" x="3346450" y="4883150"/>
          <p14:tracePt t="148641" x="3390900" y="4864100"/>
          <p14:tracePt t="148657" x="3409950" y="4857750"/>
          <p14:tracePt t="148674" x="3416300" y="4857750"/>
          <p14:tracePt t="149127" x="3422650" y="4857750"/>
          <p14:tracePt t="149143" x="3403600" y="4845050"/>
          <p14:tracePt t="149154" x="3378200" y="4845050"/>
          <p14:tracePt t="149160" x="3340100" y="4845050"/>
          <p14:tracePt t="149168" x="3295650" y="4845050"/>
          <p14:tracePt t="149185" x="3181350" y="4845050"/>
          <p14:tracePt t="149201" x="2990850" y="4826000"/>
          <p14:tracePt t="149218" x="2762250" y="4781550"/>
          <p14:tracePt t="149235" x="2590800" y="4756150"/>
          <p14:tracePt t="149251" x="2482850" y="4743450"/>
          <p14:tracePt t="149268" x="2425700" y="4730750"/>
          <p14:tracePt t="149285" x="2406650" y="4730750"/>
          <p14:tracePt t="149442" x="2400300" y="4730750"/>
          <p14:tracePt t="149459" x="2387600" y="4730750"/>
          <p14:tracePt t="149474" x="2381250" y="4730750"/>
          <p14:tracePt t="149480" x="2374900" y="4730750"/>
          <p14:tracePt t="149489" x="2362200" y="4730750"/>
          <p14:tracePt t="149502" x="2349500" y="4730750"/>
          <p14:tracePt t="149518" x="2336800" y="4730750"/>
          <p14:tracePt t="149535" x="2330450" y="4730750"/>
          <p14:tracePt t="149648" x="2368550" y="4730750"/>
          <p14:tracePt t="149657" x="2432050" y="4718050"/>
          <p14:tracePt t="149662" x="2520950" y="4711700"/>
          <p14:tracePt t="149673" x="2622550" y="4686300"/>
          <p14:tracePt t="149685" x="2774950" y="4667250"/>
          <p14:tracePt t="149702" x="3702050" y="4375150"/>
          <p14:tracePt t="149718" x="4438650" y="4140200"/>
          <p14:tracePt t="149735" x="5168900" y="3943350"/>
          <p14:tracePt t="149752" x="5683250" y="3810000"/>
          <p14:tracePt t="149769" x="6045200" y="3778250"/>
          <p14:tracePt t="149785" x="6216650" y="3740150"/>
          <p14:tracePt t="149802" x="6280150" y="3733800"/>
          <p14:tracePt t="149819" x="6305550" y="3733800"/>
          <p14:tracePt t="149968" x="6324600" y="3733800"/>
          <p14:tracePt t="149975" x="6330950" y="3733800"/>
          <p14:tracePt t="149985" x="6350000" y="3733800"/>
          <p14:tracePt t="150002" x="6407150" y="3733800"/>
          <p14:tracePt t="150019" x="6464300" y="3733800"/>
          <p14:tracePt t="150035" x="6540500" y="3733800"/>
          <p14:tracePt t="150052" x="6584950" y="3733800"/>
          <p14:tracePt t="150069" x="6635750" y="3752850"/>
          <p14:tracePt t="150086" x="6813550" y="3803650"/>
          <p14:tracePt t="150102" x="7010400" y="3873500"/>
          <p14:tracePt t="150119" x="7232650" y="3930650"/>
          <p14:tracePt t="150136" x="7467600" y="3968750"/>
          <p14:tracePt t="150153" x="7670800" y="3994150"/>
          <p14:tracePt t="150169" x="7797800" y="4013200"/>
          <p14:tracePt t="150186" x="7899400" y="4025900"/>
          <p14:tracePt t="150202" x="7931150" y="4032250"/>
          <p14:tracePt t="150281" x="7937500" y="4032250"/>
          <p14:tracePt t="150295" x="7943850" y="4032250"/>
          <p14:tracePt t="150307" x="7950200" y="4032250"/>
          <p14:tracePt t="150311" x="7956550" y="4032250"/>
          <p14:tracePt t="150321" x="7962900" y="4032250"/>
          <p14:tracePt t="150336" x="8007350" y="4044950"/>
          <p14:tracePt t="150352" x="8051800" y="4051300"/>
          <p14:tracePt t="150369" x="8128000" y="4057650"/>
          <p14:tracePt t="150386" x="8191500" y="4064000"/>
          <p14:tracePt t="150402" x="8255000" y="4076700"/>
          <p14:tracePt t="150419" x="8312150" y="4083050"/>
          <p14:tracePt t="150436" x="8369300" y="4089400"/>
          <p14:tracePt t="150453" x="8407400" y="4095750"/>
          <p14:tracePt t="150469" x="8420100" y="4095750"/>
          <p14:tracePt t="150486" x="8426450" y="4095750"/>
          <p14:tracePt t="150511" x="8432800" y="4102100"/>
          <p14:tracePt t="150544" x="8432800" y="4108450"/>
          <p14:tracePt t="150561" x="8426450" y="4114800"/>
          <p14:tracePt t="150568" x="8413750" y="4114800"/>
          <p14:tracePt t="150576" x="8382000" y="4114800"/>
          <p14:tracePt t="150587" x="8343900" y="4121150"/>
          <p14:tracePt t="150603" x="8235950" y="4140200"/>
          <p14:tracePt t="150619" x="8070850" y="4146550"/>
          <p14:tracePt t="150636" x="7867650" y="4146550"/>
          <p14:tracePt t="150652" x="7702550" y="4146550"/>
          <p14:tracePt t="150670" x="7575550" y="4146550"/>
          <p14:tracePt t="150686" x="7473950" y="4146550"/>
          <p14:tracePt t="150703" x="7461250" y="4146550"/>
          <p14:tracePt t="150736" x="7454900" y="4152900"/>
          <p14:tracePt t="150760" x="7442200" y="4152900"/>
          <p14:tracePt t="150769" x="7435850" y="4152900"/>
          <p14:tracePt t="150786" x="7423150" y="4165600"/>
          <p14:tracePt t="150803" x="7416800" y="4171950"/>
          <p14:tracePt t="150836" x="7410450" y="4171950"/>
          <p14:tracePt t="150969" x="7423150" y="4171950"/>
          <p14:tracePt t="150976" x="7467600" y="4171950"/>
          <p14:tracePt t="150986" x="7518400" y="4171950"/>
          <p14:tracePt t="151003" x="7708900" y="4171950"/>
          <p14:tracePt t="151020" x="7899400" y="4171950"/>
          <p14:tracePt t="151036" x="8128000" y="4171950"/>
          <p14:tracePt t="151053" x="8337550" y="4171950"/>
          <p14:tracePt t="151070" x="8572500" y="4171950"/>
          <p14:tracePt t="151086" x="8616950" y="4171950"/>
          <p14:tracePt t="151103" x="8674100" y="4171950"/>
          <p14:tracePt t="151120" x="8680450" y="4171950"/>
          <p14:tracePt t="151179" x="8693150" y="4171950"/>
          <p14:tracePt t="151187" x="8705850" y="4171950"/>
          <p14:tracePt t="151200" x="8705850" y="4165600"/>
          <p14:tracePt t="151217" x="8724900" y="4165600"/>
          <p14:tracePt t="151232" x="8743950" y="4165600"/>
          <p14:tracePt t="151242" x="8750300" y="4165600"/>
          <p14:tracePt t="151253" x="8769350" y="4165600"/>
          <p14:tracePt t="151271" x="8826500" y="4165600"/>
          <p14:tracePt t="151286" x="8877300" y="4165600"/>
          <p14:tracePt t="151303" x="8928100" y="4165600"/>
          <p14:tracePt t="151320" x="9004300" y="4165600"/>
          <p14:tracePt t="151336" x="9048750" y="4165600"/>
          <p14:tracePt t="151354" x="9093200" y="4165600"/>
          <p14:tracePt t="151370" x="9118600" y="4165600"/>
          <p14:tracePt t="151387" x="9156700" y="4165600"/>
          <p14:tracePt t="151403" x="9175750" y="4165600"/>
          <p14:tracePt t="151420" x="9194800" y="4165600"/>
          <p14:tracePt t="151437" x="9213850" y="4165600"/>
          <p14:tracePt t="151453" x="9245600" y="4165600"/>
          <p14:tracePt t="151470" x="9290050" y="4165600"/>
          <p14:tracePt t="151487" x="9398000" y="4165600"/>
          <p14:tracePt t="151503" x="9486900" y="4165600"/>
          <p14:tracePt t="151520" x="9569450" y="4165600"/>
          <p14:tracePt t="151537" x="9639300" y="4165600"/>
          <p14:tracePt t="151553" x="9690100" y="4165600"/>
          <p14:tracePt t="151570" x="9715500" y="4165600"/>
          <p14:tracePt t="151587" x="9734550" y="4159250"/>
          <p14:tracePt t="151610" x="9740900" y="4159250"/>
          <p14:tracePt t="151620" x="9747250" y="4152900"/>
          <p14:tracePt t="151637" x="9766300" y="4146550"/>
          <p14:tracePt t="151653" x="9772650" y="4133850"/>
          <p14:tracePt t="151671" x="9798050" y="4095750"/>
          <p14:tracePt t="151687" x="9823450" y="4044950"/>
          <p14:tracePt t="151703" x="9829800" y="3994150"/>
          <p14:tracePt t="151720" x="9842500" y="3924300"/>
          <p14:tracePt t="151737" x="9842500" y="3860800"/>
          <p14:tracePt t="151754" x="9842500" y="3810000"/>
          <p14:tracePt t="151787" x="9798050" y="3759200"/>
          <p14:tracePt t="151804" x="9766300" y="3746500"/>
          <p14:tracePt t="151820" x="9753600" y="3733800"/>
          <p14:tracePt t="151837" x="9728200" y="3721100"/>
          <p14:tracePt t="151843" x="9709150" y="3714750"/>
          <p14:tracePt t="151854" x="9696450" y="3714750"/>
          <p14:tracePt t="151871" x="9626600" y="3708400"/>
          <p14:tracePt t="151887" x="9563100" y="3708400"/>
          <p14:tracePt t="151904" x="9461500" y="3708400"/>
          <p14:tracePt t="151920" x="9347200" y="3708400"/>
          <p14:tracePt t="151937" x="9220200" y="3708400"/>
          <p14:tracePt t="151954" x="9061450" y="3708400"/>
          <p14:tracePt t="151971" x="8807450" y="3670300"/>
          <p14:tracePt t="151987" x="8515350" y="3651250"/>
          <p14:tracePt t="152004" x="8147050" y="3651250"/>
          <p14:tracePt t="152020" x="7816850" y="3651250"/>
          <p14:tracePt t="152037" x="7512050" y="3651250"/>
          <p14:tracePt t="152054" x="7296150" y="3651250"/>
          <p14:tracePt t="152071" x="7042150" y="3651250"/>
          <p14:tracePt t="152087" x="6927850" y="3670300"/>
          <p14:tracePt t="152104" x="6851650" y="3689350"/>
          <p14:tracePt t="152120" x="6813550" y="3708400"/>
          <p14:tracePt t="152137" x="6750050" y="3746500"/>
          <p14:tracePt t="152154" x="6718300" y="3771900"/>
          <p14:tracePt t="152170" x="6680200" y="3803650"/>
          <p14:tracePt t="152187" x="6654800" y="3816350"/>
          <p14:tracePt t="152204" x="6565900" y="3854450"/>
          <p14:tracePt t="152220" x="6470650" y="3892550"/>
          <p14:tracePt t="152237" x="6356350" y="3943350"/>
          <p14:tracePt t="152254" x="6286500" y="3975100"/>
          <p14:tracePt t="152271" x="6216650" y="4032250"/>
          <p14:tracePt t="152288" x="6203950" y="4044950"/>
          <p14:tracePt t="152304" x="6203950" y="4051300"/>
          <p14:tracePt t="152321" x="6203950" y="4057650"/>
          <p14:tracePt t="152354" x="6216650" y="4057650"/>
          <p14:tracePt t="152371" x="6235700" y="4057650"/>
          <p14:tracePt t="152388" x="6248400" y="4057650"/>
          <p14:tracePt t="152404" x="6254750" y="4057650"/>
          <p14:tracePt t="152421" x="6261100" y="4057650"/>
          <p14:tracePt t="152443" x="6267450" y="4057650"/>
          <p14:tracePt t="152460" x="6273800" y="4057650"/>
          <p14:tracePt t="152471" x="6286500" y="4057650"/>
          <p14:tracePt t="152488" x="6457950" y="4070350"/>
          <p14:tracePt t="152504" x="6648450" y="4127500"/>
          <p14:tracePt t="152521" x="6883400" y="4146550"/>
          <p14:tracePt t="152538" x="7105650" y="4171950"/>
          <p14:tracePt t="152554" x="7264400" y="4171950"/>
          <p14:tracePt t="152571" x="7366000" y="4171950"/>
          <p14:tracePt t="152587" x="7410450" y="4171950"/>
          <p14:tracePt t="152604" x="7429500" y="4171950"/>
          <p14:tracePt t="152621" x="7448550" y="4165600"/>
          <p14:tracePt t="152654" x="7461250" y="4152900"/>
          <p14:tracePt t="152688" x="7486650" y="4152900"/>
          <p14:tracePt t="152705" x="7537450" y="4140200"/>
          <p14:tracePt t="152721" x="7626350" y="4121150"/>
          <p14:tracePt t="152738" x="7715250" y="4102100"/>
          <p14:tracePt t="152754" x="7816850" y="4064000"/>
          <p14:tracePt t="152771" x="7918450" y="4044950"/>
          <p14:tracePt t="152788" x="7994650" y="4025900"/>
          <p14:tracePt t="152804" x="8032750" y="4019550"/>
          <p14:tracePt t="152821" x="8064500" y="4006850"/>
          <p14:tracePt t="152838" x="8077200" y="4006850"/>
          <p14:tracePt t="152855" x="8096250" y="4006850"/>
          <p14:tracePt t="152872" x="8153400" y="4006850"/>
          <p14:tracePt t="152888" x="8204200" y="4006850"/>
          <p14:tracePt t="152904" x="8299450" y="4006850"/>
          <p14:tracePt t="152921" x="8407400" y="4000500"/>
          <p14:tracePt t="152938" x="8483600" y="4000500"/>
          <p14:tracePt t="152955" x="8559800" y="4000500"/>
          <p14:tracePt t="152971" x="8616950" y="4000500"/>
          <p14:tracePt t="152988" x="8655050" y="4000500"/>
          <p14:tracePt t="153005" x="8699500" y="4000500"/>
          <p14:tracePt t="153021" x="8724900" y="4000500"/>
          <p14:tracePt t="153038" x="8737600" y="4000500"/>
          <p14:tracePt t="153055" x="8750300" y="4000500"/>
          <p14:tracePt t="153071" x="8801100" y="4000500"/>
          <p14:tracePt t="153088" x="8839200" y="4000500"/>
          <p14:tracePt t="153105" x="8902700" y="4006850"/>
          <p14:tracePt t="153121" x="8972550" y="4013200"/>
          <p14:tracePt t="153138" x="9036050" y="4019550"/>
          <p14:tracePt t="153155" x="9086850" y="4038600"/>
          <p14:tracePt t="153172" x="9105900" y="4038600"/>
          <p14:tracePt t="153188" x="9112250" y="4038600"/>
          <p14:tracePt t="153588" x="9118600" y="4038600"/>
          <p14:tracePt t="153617" x="9118600" y="4044950"/>
          <p14:tracePt t="153833" x="9086850" y="4044950"/>
          <p14:tracePt t="153842" x="8997950" y="4044950"/>
          <p14:tracePt t="153848" x="8870950" y="4044950"/>
          <p14:tracePt t="153857" x="8737600" y="4044950"/>
          <p14:tracePt t="153873" x="8521700" y="4044950"/>
          <p14:tracePt t="153890" x="8318500" y="4044950"/>
          <p14:tracePt t="153906" x="8108950" y="4044950"/>
          <p14:tracePt t="153923" x="7912100" y="4044950"/>
          <p14:tracePt t="153940" x="7702550" y="4044950"/>
          <p14:tracePt t="153956" x="7480300" y="4044950"/>
          <p14:tracePt t="153973" x="7308850" y="4044950"/>
          <p14:tracePt t="153990" x="7194550" y="4044950"/>
          <p14:tracePt t="154006" x="7124700" y="4064000"/>
          <p14:tracePt t="154024" x="7086600" y="4070350"/>
          <p14:tracePt t="154040" x="7042150" y="4083050"/>
          <p14:tracePt t="154056" x="7016750" y="4095750"/>
          <p14:tracePt t="154073" x="6978650" y="4102100"/>
          <p14:tracePt t="154090" x="6959600" y="4108450"/>
          <p14:tracePt t="154106" x="6946900" y="4121150"/>
          <p14:tracePt t="154123" x="6934200" y="4127500"/>
          <p14:tracePt t="154140" x="6915150" y="4127500"/>
          <p14:tracePt t="154157" x="6883400" y="4133850"/>
          <p14:tracePt t="154173" x="6845300" y="4133850"/>
          <p14:tracePt t="154191" x="6781800" y="4140200"/>
          <p14:tracePt t="154206" x="6724650" y="4140200"/>
          <p14:tracePt t="154226" x="6667500" y="4140200"/>
          <p14:tracePt t="154240" x="6635750" y="4140200"/>
          <p14:tracePt t="154257" x="6623050" y="4140200"/>
          <p14:tracePt t="154273" x="6616700" y="4146550"/>
          <p14:tracePt t="154321" x="6610350" y="4146550"/>
          <p14:tracePt t="154338" x="6597650" y="4146550"/>
          <p14:tracePt t="154347" x="6584950" y="4146550"/>
          <p14:tracePt t="154357" x="6565900" y="4146550"/>
          <p14:tracePt t="154374" x="6540500" y="4140200"/>
          <p14:tracePt t="154390" x="6508750" y="4140200"/>
          <p14:tracePt t="154407" x="6489700" y="4140200"/>
          <p14:tracePt t="154423" x="6483350" y="4140200"/>
          <p14:tracePt t="154440" x="6477000" y="4140200"/>
          <p14:tracePt t="154481" x="6483350" y="4140200"/>
          <p14:tracePt t="154490" x="6527800" y="4140200"/>
          <p14:tracePt t="154507" x="6654800" y="4140200"/>
          <p14:tracePt t="154524" x="6781800" y="4140200"/>
          <p14:tracePt t="154540" x="6908800" y="4140200"/>
          <p14:tracePt t="154557" x="7016750" y="4140200"/>
          <p14:tracePt t="154574" x="7067550" y="4127500"/>
          <p14:tracePt t="154590" x="7080250" y="4121150"/>
          <p14:tracePt t="154757" x="7067550" y="4121150"/>
          <p14:tracePt t="154772" x="7061200" y="4127500"/>
          <p14:tracePt t="154797" x="7054850" y="4127500"/>
          <p14:tracePt t="154804" x="7048500" y="4127500"/>
          <p14:tracePt t="154812" x="7042150" y="4127500"/>
          <p14:tracePt t="154829" x="7029450" y="4133850"/>
          <p14:tracePt t="154846" x="7004050" y="4146550"/>
          <p14:tracePt t="154862" x="6985000" y="4152900"/>
          <p14:tracePt t="154869" x="6978650" y="4152900"/>
          <p14:tracePt t="154879" x="6959600" y="4152900"/>
          <p14:tracePt t="154896" x="6934200" y="4159250"/>
          <p14:tracePt t="154913" x="6877050" y="4178300"/>
          <p14:tracePt t="154930" x="6832600" y="4184650"/>
          <p14:tracePt t="154946" x="6781800" y="4191000"/>
          <p14:tracePt t="154963" x="6775450" y="4203700"/>
          <p14:tracePt t="155057" x="6781800" y="4203700"/>
          <p14:tracePt t="155116" x="6788150" y="4203700"/>
          <p14:tracePt t="155130" x="6800850" y="4203700"/>
          <p14:tracePt t="155137" x="6813550" y="4203700"/>
          <p14:tracePt t="155146" x="6838950" y="4210050"/>
          <p14:tracePt t="155163" x="6908800" y="4222750"/>
          <p14:tracePt t="155180" x="7010400" y="4254500"/>
          <p14:tracePt t="155196" x="7099300" y="4260850"/>
          <p14:tracePt t="155213" x="7188200" y="4279900"/>
          <p14:tracePt t="155229" x="7251700" y="4279900"/>
          <p14:tracePt t="155246" x="7277100" y="4279900"/>
          <p14:tracePt t="155341" x="7283450" y="4286250"/>
          <p14:tracePt t="155683" x="7289800" y="4286250"/>
          <p14:tracePt t="155690" x="7308850" y="4286250"/>
          <p14:tracePt t="155698" x="7321550" y="4286250"/>
          <p14:tracePt t="155709" x="7353300" y="4286250"/>
          <p14:tracePt t="155724" x="7442200" y="4286250"/>
          <p14:tracePt t="155741" x="7537450" y="4286250"/>
          <p14:tracePt t="155757" x="7639050" y="4298950"/>
          <p14:tracePt t="155774" x="7727950" y="4311650"/>
          <p14:tracePt t="155791" x="7747000" y="4311650"/>
          <p14:tracePt t="155807" x="7759700" y="4311650"/>
          <p14:tracePt t="155979" x="7772400" y="4311650"/>
          <p14:tracePt t="155986" x="7785100" y="4311650"/>
          <p14:tracePt t="155998" x="7797800" y="4311650"/>
          <p14:tracePt t="156007" x="7816850" y="4311650"/>
          <p14:tracePt t="156024" x="7842250" y="4311650"/>
          <p14:tracePt t="156041" x="7867650" y="4311650"/>
          <p14:tracePt t="156057" x="7874000" y="4311650"/>
          <p14:tracePt t="156091" x="7886700" y="4311650"/>
          <p14:tracePt t="156107" x="7905750" y="4311650"/>
          <p14:tracePt t="156124" x="7924800" y="4311650"/>
          <p14:tracePt t="156141" x="7950200" y="4305300"/>
          <p14:tracePt t="156158" x="7962900" y="4292600"/>
          <p14:tracePt t="156174" x="7975600" y="4286250"/>
          <p14:tracePt t="156220" x="7981950" y="4286250"/>
          <p14:tracePt t="156229" x="7988300" y="4286250"/>
          <p14:tracePt t="156241" x="8001000" y="4286250"/>
          <p14:tracePt t="156257" x="8026400" y="4286250"/>
          <p14:tracePt t="156274" x="8077200" y="4279900"/>
          <p14:tracePt t="156291" x="8159750" y="4279900"/>
          <p14:tracePt t="156308" x="8286750" y="4279900"/>
          <p14:tracePt t="156324" x="8470900" y="4279900"/>
          <p14:tracePt t="156341" x="8623300" y="4279900"/>
          <p14:tracePt t="156357" x="8775700" y="4279900"/>
          <p14:tracePt t="156363" x="8820150" y="4279900"/>
          <p14:tracePt t="156374" x="8839200" y="4279900"/>
          <p14:tracePt t="156391" x="8864600" y="4279900"/>
          <p14:tracePt t="156580" x="8870950" y="4267200"/>
          <p14:tracePt t="156587" x="8877300" y="4260850"/>
          <p14:tracePt t="156597" x="8890000" y="4260850"/>
          <p14:tracePt t="156613" x="8966200" y="4260850"/>
          <p14:tracePt t="156630" x="9093200" y="4260850"/>
          <p14:tracePt t="156647" x="9302750" y="4260850"/>
          <p14:tracePt t="156663" x="9525000" y="4254500"/>
          <p14:tracePt t="156681" x="9740900" y="4216400"/>
          <p14:tracePt t="156697" x="9912350" y="4184650"/>
          <p14:tracePt t="156713" x="9963150" y="4178300"/>
          <p14:tracePt t="156730" x="9969500" y="4178300"/>
          <p14:tracePt t="157019" x="9975850" y="4178300"/>
          <p14:tracePt t="157042" x="9969500" y="4178300"/>
          <p14:tracePt t="157052" x="9963150" y="4184650"/>
          <p14:tracePt t="157058" x="9944100" y="4184650"/>
          <p14:tracePt t="157069" x="9937750" y="4184650"/>
          <p14:tracePt t="157080" x="9912350" y="4191000"/>
          <p14:tracePt t="157097" x="9842500" y="4191000"/>
          <p14:tracePt t="157113" x="9652000" y="4191000"/>
          <p14:tracePt t="157130" x="9493250" y="4191000"/>
          <p14:tracePt t="157147" x="9296400" y="4191000"/>
          <p14:tracePt t="157163" x="8972550" y="4191000"/>
          <p14:tracePt t="157181" x="8604250" y="4191000"/>
          <p14:tracePt t="157198" x="8216900" y="4191000"/>
          <p14:tracePt t="157214" x="7848600" y="4191000"/>
          <p14:tracePt t="157230" x="7518400" y="4191000"/>
          <p14:tracePt t="157247" x="7289800" y="4191000"/>
          <p14:tracePt t="157264" x="7099300" y="4191000"/>
          <p14:tracePt t="157282" x="6959600" y="4191000"/>
          <p14:tracePt t="157298" x="6845300" y="4191000"/>
          <p14:tracePt t="157314" x="6788150" y="4191000"/>
          <p14:tracePt t="157331" x="6762750" y="4191000"/>
          <p14:tracePt t="157347" x="6724650" y="4191000"/>
          <p14:tracePt t="157364" x="6699250" y="4197350"/>
          <p14:tracePt t="157381" x="6673850" y="4197350"/>
          <p14:tracePt t="157397" x="6635750" y="4210050"/>
          <p14:tracePt t="157414" x="6610350" y="4216400"/>
          <p14:tracePt t="157431" x="6553200" y="4222750"/>
          <p14:tracePt t="157447" x="6489700" y="4222750"/>
          <p14:tracePt t="157464" x="6400800" y="4222750"/>
          <p14:tracePt t="157481" x="6311900" y="4222750"/>
          <p14:tracePt t="157498" x="6261100" y="4222750"/>
          <p14:tracePt t="157514" x="6216650" y="4222750"/>
          <p14:tracePt t="157531" x="6197600" y="4222750"/>
          <p14:tracePt t="157879" x="6191250" y="4222750"/>
          <p14:tracePt t="157886" x="6178550" y="4222750"/>
          <p14:tracePt t="158012" x="6165850" y="4222750"/>
          <p14:tracePt t="158019" x="6140450" y="4222750"/>
          <p14:tracePt t="158029" x="6127750" y="4222750"/>
          <p14:tracePt t="158040" x="6115050" y="4222750"/>
          <p14:tracePt t="158059" x="6083300" y="4222750"/>
          <p14:tracePt t="158074" x="6070600" y="4222750"/>
          <p14:tracePt t="158107" x="6064250" y="4222750"/>
          <p14:tracePt t="158147" x="6057900" y="4222750"/>
          <p14:tracePt t="158163" x="6051550" y="4222750"/>
          <p14:tracePt t="158599" x="6045200" y="4222750"/>
          <p14:tracePt t="158805" x="6051550" y="4222750"/>
          <p14:tracePt t="158812" x="6064250" y="4222750"/>
          <p14:tracePt t="158820" x="6096000" y="4222750"/>
          <p14:tracePt t="158830" x="6121400" y="4222750"/>
          <p14:tracePt t="158847" x="6165850" y="4222750"/>
          <p14:tracePt t="158863" x="6203950" y="4222750"/>
          <p14:tracePt t="158869" x="6216650" y="4216400"/>
          <p14:tracePt t="158880" x="6223000" y="4216400"/>
          <p14:tracePt t="158897" x="6242050" y="4210050"/>
          <p14:tracePt t="158930" x="6248400" y="4210050"/>
          <p14:tracePt t="158947" x="6261100" y="4210050"/>
          <p14:tracePt t="158963" x="6273800" y="4210050"/>
          <p14:tracePt t="158980" x="6286500" y="4210050"/>
          <p14:tracePt t="158996" x="6311900" y="4210050"/>
          <p14:tracePt t="159013" x="6356350" y="4210050"/>
          <p14:tracePt t="159030" x="6400800" y="4210050"/>
          <p14:tracePt t="159047" x="6464300" y="4210050"/>
          <p14:tracePt t="159063" x="6527800" y="4210050"/>
          <p14:tracePt t="159080" x="6584950" y="4210050"/>
          <p14:tracePt t="159096" x="6597650" y="4210050"/>
          <p14:tracePt t="159113" x="6623050" y="4210050"/>
          <p14:tracePt t="159260" x="6635750" y="4210050"/>
          <p14:tracePt t="159308" x="6642100" y="4210050"/>
          <p14:tracePt t="159332" x="6648450" y="4210050"/>
          <p14:tracePt t="159341" x="6654800" y="4210050"/>
          <p14:tracePt t="159348" x="6661150" y="4210050"/>
          <p14:tracePt t="159364" x="6673850" y="4210050"/>
          <p14:tracePt t="159380" x="6686550" y="4210050"/>
          <p14:tracePt t="159397" x="6692900" y="4210050"/>
          <p14:tracePt t="159414" x="6705600" y="4210050"/>
          <p14:tracePt t="159430" x="6731000" y="4210050"/>
          <p14:tracePt t="159447" x="6743700" y="4210050"/>
          <p14:tracePt t="159464" x="6775450" y="4210050"/>
          <p14:tracePt t="159480" x="6781800" y="4210050"/>
          <p14:tracePt t="159497" x="6788150" y="4210050"/>
          <p14:tracePt t="160044" x="6807200" y="4210050"/>
          <p14:tracePt t="160053" x="6902450" y="4222750"/>
          <p14:tracePt t="160060" x="6997700" y="4229100"/>
          <p14:tracePt t="160070" x="7124700" y="4229100"/>
          <p14:tracePt t="160086" x="7480300" y="4254500"/>
          <p14:tracePt t="160103" x="7912100" y="4254500"/>
          <p14:tracePt t="160119" x="8343900" y="4254500"/>
          <p14:tracePt t="160136" x="8629650" y="4254500"/>
          <p14:tracePt t="160153" x="8807450" y="4254500"/>
          <p14:tracePt t="160170" x="8877300" y="4254500"/>
          <p14:tracePt t="160187" x="8883650" y="4254500"/>
          <p14:tracePt t="160216" x="8890000" y="4254500"/>
          <p14:tracePt t="160230" x="8883650" y="4248150"/>
          <p14:tracePt t="160236" x="8877300" y="4248150"/>
          <p14:tracePt t="160253" x="8858250" y="4248150"/>
          <p14:tracePt t="160270" x="8839200" y="4248150"/>
          <p14:tracePt t="160287" x="8832850" y="4248150"/>
          <p14:tracePt t="160303" x="8820150" y="4248150"/>
          <p14:tracePt t="160320" x="8807450" y="4248150"/>
          <p14:tracePt t="160654" x="8801100" y="4248150"/>
          <p14:tracePt t="160693" x="8807450" y="4248150"/>
          <p14:tracePt t="160708" x="8813800" y="4248150"/>
          <p14:tracePt t="160734" x="8826500" y="4248150"/>
          <p14:tracePt t="160750" x="8839200" y="4248150"/>
          <p14:tracePt t="160756" x="8851900" y="4248150"/>
          <p14:tracePt t="160766" x="8858250" y="4248150"/>
          <p14:tracePt t="160778" x="8877300" y="4248150"/>
          <p14:tracePt t="160795" x="8890000" y="4248150"/>
          <p14:tracePt t="160811" x="8915400" y="4248150"/>
          <p14:tracePt t="188466" x="8902700" y="4235450"/>
          <p14:tracePt t="188473" x="8864600" y="4216400"/>
          <p14:tracePt t="188482" x="8826500" y="4184650"/>
          <p14:tracePt t="188492" x="8756650" y="4146550"/>
          <p14:tracePt t="188509" x="8629650" y="4089400"/>
          <p14:tracePt t="188526" x="8477250" y="4019550"/>
          <p14:tracePt t="188542" x="8324850" y="3968750"/>
          <p14:tracePt t="188561" x="8121650" y="3898900"/>
          <p14:tracePt t="188576" x="8032750" y="3867150"/>
          <p14:tracePt t="188592" x="7962900" y="3854450"/>
          <p14:tracePt t="188609" x="7905750" y="3854450"/>
          <p14:tracePt t="188626" x="7835900" y="3854450"/>
          <p14:tracePt t="188643" x="7727950" y="3854450"/>
          <p14:tracePt t="188659" x="7607300" y="3854450"/>
          <p14:tracePt t="188676" x="7473950" y="3854450"/>
          <p14:tracePt t="188692" x="7334250" y="3854450"/>
          <p14:tracePt t="188709" x="7194550" y="3854450"/>
          <p14:tracePt t="188726" x="7048500" y="3854450"/>
          <p14:tracePt t="188742" x="6889750" y="3854450"/>
          <p14:tracePt t="188760" x="6743700" y="3854450"/>
          <p14:tracePt t="188776" x="6591300" y="3854450"/>
          <p14:tracePt t="188793" x="6394450" y="3854450"/>
          <p14:tracePt t="188809" x="6286500" y="3854450"/>
          <p14:tracePt t="188826" x="6210300" y="3854450"/>
          <p14:tracePt t="188842" x="6153150" y="3860800"/>
          <p14:tracePt t="188859" x="6102350" y="3873500"/>
          <p14:tracePt t="188876" x="6083300" y="3873500"/>
          <p14:tracePt t="188892" x="6057900" y="3873500"/>
          <p14:tracePt t="188926" x="6045200" y="3886200"/>
          <p14:tracePt t="188943" x="6038850" y="3886200"/>
          <p14:tracePt t="188961" x="5981700" y="3879850"/>
          <p14:tracePt t="188978" x="5911850" y="3854450"/>
          <p14:tracePt t="188993" x="5842000" y="3841750"/>
          <p14:tracePt t="189009" x="5772150" y="3822700"/>
          <p14:tracePt t="189026" x="5734050" y="3816350"/>
          <p14:tracePt t="189043" x="5715000" y="3816350"/>
          <p14:tracePt t="189114" x="5715000" y="3810000"/>
          <p14:tracePt t="189132" x="5715000" y="3797300"/>
          <p14:tracePt t="189137" x="5715000" y="3784600"/>
          <p14:tracePt t="189147" x="5715000" y="3771900"/>
          <p14:tracePt t="189160" x="5715000" y="3740150"/>
          <p14:tracePt t="189176" x="5715000" y="3733800"/>
          <p14:tracePt t="189193" x="5715000" y="3721100"/>
          <p14:tracePt t="189209" x="5715000" y="3708400"/>
          <p14:tracePt t="189226" x="5715000" y="3695700"/>
          <p14:tracePt t="189436" x="5721350" y="3689350"/>
          <p14:tracePt t="189453" x="5727700" y="3683000"/>
          <p14:tracePt t="189931" x="5734050" y="3683000"/>
          <p14:tracePt t="189937" x="5746750" y="3689350"/>
          <p14:tracePt t="189948" x="5759450" y="3708400"/>
          <p14:tracePt t="189965" x="5772150" y="3740150"/>
          <p14:tracePt t="189982" x="5803900" y="3784600"/>
          <p14:tracePt t="189998" x="5842000" y="3816350"/>
          <p14:tracePt t="190015" x="5880100" y="3848100"/>
          <p14:tracePt t="190034" x="5930900" y="3860800"/>
          <p14:tracePt t="190048" x="5943600" y="3860800"/>
          <p14:tracePt t="190065" x="5969000" y="3860800"/>
          <p14:tracePt t="190082" x="5981700" y="3860800"/>
          <p14:tracePt t="190291" x="5988050" y="3854450"/>
          <p14:tracePt t="190307" x="5981700" y="3841750"/>
          <p14:tracePt t="190314" x="5962650" y="3835400"/>
          <p14:tracePt t="190321" x="5937250" y="3822700"/>
          <p14:tracePt t="190331" x="5911850" y="3816350"/>
          <p14:tracePt t="190348" x="5880100" y="3803650"/>
          <p14:tracePt t="190365" x="5835650" y="3790950"/>
          <p14:tracePt t="190382" x="5810250" y="3790950"/>
          <p14:tracePt t="190398" x="5791200" y="3790950"/>
          <p14:tracePt t="190420" x="5784850" y="3790950"/>
          <p14:tracePt t="190432" x="5778500" y="3790950"/>
          <p14:tracePt t="190449" x="5765800" y="3790950"/>
          <p14:tracePt t="190465" x="5746750" y="3790950"/>
          <p14:tracePt t="190482" x="5740400" y="3790950"/>
          <p14:tracePt t="190498" x="5715000" y="3797300"/>
          <p14:tracePt t="190515" x="5702300" y="3797300"/>
          <p14:tracePt t="190532" x="5689600" y="3803650"/>
          <p14:tracePt t="190765" x="5689600" y="3822700"/>
          <p14:tracePt t="190772" x="5727700" y="3841750"/>
          <p14:tracePt t="190782" x="5778500" y="3854450"/>
          <p14:tracePt t="190789" x="5842000" y="3892550"/>
          <p14:tracePt t="190806" x="5975350" y="3943350"/>
          <p14:tracePt t="190823" x="6153150" y="4019550"/>
          <p14:tracePt t="190839" x="6369050" y="4083050"/>
          <p14:tracePt t="190857" x="6629400" y="4165600"/>
          <p14:tracePt t="190873" x="7086600" y="4292600"/>
          <p14:tracePt t="190889" x="7334250" y="4362450"/>
          <p14:tracePt t="190906" x="7467600" y="4387850"/>
          <p14:tracePt t="190922" x="7524750" y="4400550"/>
          <p14:tracePt t="190939" x="7537450" y="4400550"/>
          <p14:tracePt t="191100" x="7543800" y="4400550"/>
          <p14:tracePt t="191131" x="7550150" y="4400550"/>
          <p14:tracePt t="191221" x="7550150" y="4394200"/>
          <p14:tracePt t="191228" x="7537450" y="4381500"/>
          <p14:tracePt t="191240" x="7512050" y="4375150"/>
          <p14:tracePt t="191256" x="7391400" y="4324350"/>
          <p14:tracePt t="191273" x="7289800" y="4292600"/>
          <p14:tracePt t="191290" x="7258050" y="4286250"/>
          <p14:tracePt t="191606" x="7239000" y="4273550"/>
          <p14:tracePt t="191611" x="7232650" y="4273550"/>
          <p14:tracePt t="191636" x="7226300" y="4273550"/>
          <p14:tracePt t="191643" x="7219950" y="4267200"/>
          <p14:tracePt t="191659" x="7207250" y="4260850"/>
          <p14:tracePt t="191675" x="7200900" y="4260850"/>
          <p14:tracePt t="191685" x="7188200" y="4254500"/>
          <p14:tracePt t="192260" x="7194550" y="4248150"/>
          <p14:tracePt t="192266" x="7207250" y="4248150"/>
          <p14:tracePt t="192274" x="7219950" y="4248150"/>
          <p14:tracePt t="192283" x="7245350" y="4248150"/>
          <p14:tracePt t="192300" x="7296150" y="4248150"/>
          <p14:tracePt t="192317" x="7366000" y="4241800"/>
          <p14:tracePt t="192334" x="7442200" y="4229100"/>
          <p14:tracePt t="192350" x="7543800" y="4210050"/>
          <p14:tracePt t="192367" x="7620000" y="4210050"/>
          <p14:tracePt t="192384" x="7696200" y="4203700"/>
          <p14:tracePt t="192400" x="7759700" y="4203700"/>
          <p14:tracePt t="192408" x="7791450" y="4203700"/>
          <p14:tracePt t="192417" x="7810500" y="4203700"/>
          <p14:tracePt t="192433" x="7823200" y="4203700"/>
          <p14:tracePt t="192454" x="7835900" y="4203700"/>
          <p14:tracePt t="192525" x="7842250" y="4203700"/>
          <p14:tracePt t="192531" x="7861300" y="4203700"/>
          <p14:tracePt t="192547" x="7880350" y="4197350"/>
          <p14:tracePt t="192557" x="7886700" y="4197350"/>
          <p14:tracePt t="192567" x="7899400" y="4197350"/>
          <p14:tracePt t="192584" x="7937500" y="4197350"/>
          <p14:tracePt t="192600" x="7975600" y="4197350"/>
          <p14:tracePt t="192617" x="8039100" y="4197350"/>
          <p14:tracePt t="192634" x="8134350" y="4197350"/>
          <p14:tracePt t="192650" x="8204200" y="4197350"/>
          <p14:tracePt t="192667" x="8261350" y="4197350"/>
          <p14:tracePt t="192684" x="8274050" y="4210050"/>
          <p14:tracePt t="192868" x="8286750" y="4210050"/>
          <p14:tracePt t="192884" x="8312150" y="4210050"/>
          <p14:tracePt t="192892" x="8343900" y="4210050"/>
          <p14:tracePt t="192906" x="8413750" y="4210050"/>
          <p14:tracePt t="192923" x="8540750" y="4216400"/>
          <p14:tracePt t="192939" x="8667750" y="4216400"/>
          <p14:tracePt t="192956" x="8756650" y="4216400"/>
          <p14:tracePt t="192973" x="8801100" y="4216400"/>
          <p14:tracePt t="192989" x="8813800" y="4216400"/>
          <p14:tracePt t="193166" x="8820150" y="4216400"/>
          <p14:tracePt t="193182" x="8826500" y="4216400"/>
          <p14:tracePt t="193189" x="8845550" y="4216400"/>
          <p14:tracePt t="193196" x="8851900" y="4216400"/>
          <p14:tracePt t="193206" x="8877300" y="4216400"/>
          <p14:tracePt t="193223" x="8915400" y="4216400"/>
          <p14:tracePt t="193240" x="8959850" y="4216400"/>
          <p14:tracePt t="193256" x="8985250" y="4216400"/>
          <p14:tracePt t="193273" x="9004300" y="4216400"/>
          <p14:tracePt t="193306" x="9010650" y="4216400"/>
          <p14:tracePt t="193323" x="9017000" y="4216400"/>
          <p14:tracePt t="193340" x="9023350" y="4216400"/>
          <p14:tracePt t="193356" x="9029700" y="4216400"/>
          <p14:tracePt t="193373" x="9036050" y="4216400"/>
          <p14:tracePt t="193439" x="9042400" y="4216400"/>
          <p14:tracePt t="193465" x="9055100" y="4216400"/>
          <p14:tracePt t="193479" x="9061450" y="4216400"/>
          <p14:tracePt t="193483" x="9080500" y="4216400"/>
          <p14:tracePt t="193494" x="9086850" y="4216400"/>
          <p14:tracePt t="193507" x="9131300" y="4216400"/>
          <p14:tracePt t="193523" x="9207500" y="4229100"/>
          <p14:tracePt t="193540" x="9302750" y="4248150"/>
          <p14:tracePt t="193557" x="9442450" y="4260850"/>
          <p14:tracePt t="193574" x="9531350" y="4267200"/>
          <p14:tracePt t="193590" x="9582150" y="4267200"/>
          <p14:tracePt t="193607" x="9588500" y="4267200"/>
          <p14:tracePt t="193879" x="9575800" y="4267200"/>
          <p14:tracePt t="193886" x="9556750" y="4267200"/>
          <p14:tracePt t="193894" x="9525000" y="4260850"/>
          <p14:tracePt t="193903" x="9512300" y="4260850"/>
          <p14:tracePt t="193920" x="9486900" y="4260850"/>
          <p14:tracePt t="193937" x="9448800" y="4254500"/>
          <p14:tracePt t="193954" x="9417050" y="4241800"/>
          <p14:tracePt t="193970" x="9315450" y="4216400"/>
          <p14:tracePt t="193987" x="9245600" y="4191000"/>
          <p14:tracePt t="194003" x="9207500" y="4184650"/>
          <p14:tracePt t="194020" x="9163050" y="4178300"/>
          <p14:tracePt t="194037" x="9150350" y="4165600"/>
          <p14:tracePt t="194109" x="9137650" y="4165600"/>
          <p14:tracePt t="194732" x="9124950" y="4165600"/>
          <p14:tracePt t="194741" x="9067800" y="4165600"/>
          <p14:tracePt t="194748" x="8972550" y="4165600"/>
          <p14:tracePt t="194760" x="8839200" y="4165600"/>
          <p14:tracePt t="194773" x="8407400" y="4165600"/>
          <p14:tracePt t="194790" x="7740650" y="4165600"/>
          <p14:tracePt t="194806" x="7073900" y="4165600"/>
          <p14:tracePt t="194823" x="6578600" y="4165600"/>
          <p14:tracePt t="194840" x="6146800" y="4165600"/>
          <p14:tracePt t="194856" x="5886450" y="4165600"/>
          <p14:tracePt t="194873" x="5721350" y="4165600"/>
          <p14:tracePt t="194891" x="5657850" y="4165600"/>
          <p14:tracePt t="195015" x="5651500" y="4165600"/>
          <p14:tracePt t="195032" x="5638800" y="4165600"/>
          <p14:tracePt t="195037" x="5613400" y="4165600"/>
          <p14:tracePt t="195045" x="5594350" y="4165600"/>
          <p14:tracePt t="195056" x="5562600" y="4165600"/>
          <p14:tracePt t="195073" x="5511800" y="4165600"/>
          <p14:tracePt t="195090" x="5461000" y="4171950"/>
          <p14:tracePt t="195106" x="5454650" y="4171950"/>
          <p14:tracePt t="195205" x="5461000" y="4171950"/>
          <p14:tracePt t="195213" x="5473700" y="4171950"/>
          <p14:tracePt t="195223" x="5492750" y="4178300"/>
          <p14:tracePt t="195240" x="5543550" y="4178300"/>
          <p14:tracePt t="195256" x="5619750" y="4191000"/>
          <p14:tracePt t="195273" x="5740400" y="4191000"/>
          <p14:tracePt t="195290" x="5873750" y="4191000"/>
          <p14:tracePt t="195307" x="6026150" y="4191000"/>
          <p14:tracePt t="195323" x="6216650" y="4191000"/>
          <p14:tracePt t="195340" x="6273800" y="4191000"/>
          <p14:tracePt t="195356" x="6299200" y="4191000"/>
          <p14:tracePt t="195373" x="6305550" y="4191000"/>
          <p14:tracePt t="195412" x="6311900" y="4191000"/>
          <p14:tracePt t="195423" x="6324600" y="4191000"/>
          <p14:tracePt t="195440" x="6330950" y="4191000"/>
          <p14:tracePt t="195457" x="6356350" y="4197350"/>
          <p14:tracePt t="195473" x="6400800" y="4203700"/>
          <p14:tracePt t="195490" x="6527800" y="4229100"/>
          <p14:tracePt t="195508" x="6813550" y="4241800"/>
          <p14:tracePt t="195524" x="6972300" y="4254500"/>
          <p14:tracePt t="195540" x="7029450" y="4254500"/>
          <p14:tracePt t="195606" x="7010400" y="4254500"/>
          <p14:tracePt t="195612" x="6978650" y="4254500"/>
          <p14:tracePt t="195623" x="6946900" y="4248150"/>
          <p14:tracePt t="195640" x="6927850" y="4241800"/>
          <p14:tracePt t="195657" x="6921500" y="4241800"/>
          <p14:tracePt t="195733" x="6915150" y="4241800"/>
          <p14:tracePt t="195741" x="6908800" y="4241800"/>
          <p14:tracePt t="195760" x="6902450" y="4241800"/>
          <p14:tracePt t="195774" x="6896100" y="4241800"/>
          <p14:tracePt t="195781" x="6889750" y="4241800"/>
          <p14:tracePt t="195790" x="6877050" y="4241800"/>
          <p14:tracePt t="195807" x="6870700" y="4241800"/>
          <p14:tracePt t="195824" x="6851650" y="4241800"/>
          <p14:tracePt t="195841" x="6845300" y="4241800"/>
          <p14:tracePt t="195857" x="6832600" y="4248150"/>
          <p14:tracePt t="195874" x="6826250" y="4248150"/>
          <p14:tracePt t="195891" x="6813550" y="4248150"/>
          <p14:tracePt t="195907" x="6800850" y="4248150"/>
          <p14:tracePt t="195928" x="6794500" y="4248150"/>
          <p14:tracePt t="195957" x="6781800" y="4248150"/>
          <p14:tracePt t="195964" x="6769100" y="4248150"/>
          <p14:tracePt t="195981" x="6750050" y="4248150"/>
          <p14:tracePt t="195990" x="6743700" y="4248150"/>
          <p14:tracePt t="196007" x="6711950" y="4248150"/>
          <p14:tracePt t="196024" x="6705600" y="4248150"/>
          <p14:tracePt t="196437" x="6692900" y="4248150"/>
          <p14:tracePt t="196445" x="6680200" y="4248150"/>
          <p14:tracePt t="196452" x="6661150" y="4248150"/>
          <p14:tracePt t="196464" x="6610350" y="4235450"/>
          <p14:tracePt t="196478" x="6521450" y="4229100"/>
          <p14:tracePt t="196494" x="6445250" y="4222750"/>
          <p14:tracePt t="196511" x="6375400" y="4210050"/>
          <p14:tracePt t="196528" x="6343650" y="4203700"/>
          <p14:tracePt t="196545" x="6330950" y="4203700"/>
          <p14:tracePt t="196606" x="6324600" y="4197350"/>
          <p14:tracePt t="196631" x="6311900" y="4197350"/>
          <p14:tracePt t="196638" x="6299200" y="4197350"/>
          <p14:tracePt t="196647" x="6286500" y="4197350"/>
          <p14:tracePt t="196661" x="6261100" y="4197350"/>
          <p14:tracePt t="196678" x="6223000" y="4197350"/>
          <p14:tracePt t="196695" x="6191250" y="4197350"/>
          <p14:tracePt t="196711" x="6140450" y="4197350"/>
          <p14:tracePt t="196728" x="6096000" y="4197350"/>
          <p14:tracePt t="196745" x="6045200" y="4197350"/>
          <p14:tracePt t="196761" x="6019800" y="4197350"/>
          <p14:tracePt t="196778" x="6013450" y="4197350"/>
          <p14:tracePt t="197025" x="6045200" y="4197350"/>
          <p14:tracePt t="197032" x="6096000" y="4197350"/>
          <p14:tracePt t="197045" x="6248400" y="4197350"/>
          <p14:tracePt t="197062" x="6362700" y="4197350"/>
          <p14:tracePt t="197078" x="6470650" y="4197350"/>
          <p14:tracePt t="197095" x="6527800" y="4197350"/>
          <p14:tracePt t="197112" x="6546850" y="4197350"/>
          <p14:tracePt t="197128" x="6565900" y="4197350"/>
          <p14:tracePt t="197145" x="6584950" y="4197350"/>
          <p14:tracePt t="197162" x="6597650" y="4197350"/>
          <p14:tracePt t="197178" x="6616700" y="4197350"/>
          <p14:tracePt t="197195" x="6635750" y="4197350"/>
          <p14:tracePt t="197212" x="6661150" y="4197350"/>
          <p14:tracePt t="197247" x="6667500" y="4197350"/>
          <p14:tracePt t="197262" x="6686550" y="4197350"/>
          <p14:tracePt t="197279" x="6718300" y="4197350"/>
          <p14:tracePt t="197295" x="6750050" y="4197350"/>
          <p14:tracePt t="197312" x="6775450" y="4197350"/>
          <p14:tracePt t="197329" x="6800850" y="4197350"/>
          <p14:tracePt t="197345" x="6813550" y="4203700"/>
          <p14:tracePt t="200681" x="6826250" y="4203700"/>
          <p14:tracePt t="200698" x="6838950" y="4203700"/>
          <p14:tracePt t="200702" x="6845300" y="4203700"/>
          <p14:tracePt t="200729" x="6851650" y="4203700"/>
          <p14:tracePt t="200747" x="6864350" y="4197350"/>
          <p14:tracePt t="200895" x="6870700" y="4197350"/>
          <p14:tracePt t="201880" x="6845300" y="4197350"/>
          <p14:tracePt t="201888" x="6819900" y="4197350"/>
          <p14:tracePt t="201895" x="6781800" y="4197350"/>
          <p14:tracePt t="201905" x="6737350" y="4197350"/>
          <p14:tracePt t="201921" x="6610350" y="4197350"/>
          <p14:tracePt t="201938" x="6496050" y="4197350"/>
          <p14:tracePt t="201954" x="6388100" y="4197350"/>
          <p14:tracePt t="201971" x="6337300" y="4197350"/>
          <p14:tracePt t="201988" x="6305550" y="4197350"/>
          <p14:tracePt t="202004" x="6280150" y="4197350"/>
          <p14:tracePt t="202021" x="6261100" y="4197350"/>
          <p14:tracePt t="202038" x="6216650" y="4203700"/>
          <p14:tracePt t="202054" x="6172200" y="4216400"/>
          <p14:tracePt t="202071" x="6140450" y="4229100"/>
          <p14:tracePt t="202088" x="6083300" y="4235450"/>
          <p14:tracePt t="202104" x="6032500" y="4235450"/>
          <p14:tracePt t="202121" x="5975350" y="4235450"/>
          <p14:tracePt t="202138" x="5911850" y="4235450"/>
          <p14:tracePt t="202154" x="5867400" y="4235450"/>
          <p14:tracePt t="202171" x="5835650" y="4235450"/>
          <p14:tracePt t="202188" x="5829300" y="4235450"/>
          <p14:tracePt t="202236" x="5822950" y="4235450"/>
          <p14:tracePt t="202256" x="5816600" y="4235450"/>
          <p14:tracePt t="202619" x="5810250" y="4235450"/>
          <p14:tracePt t="202640" x="5816600" y="4222750"/>
          <p14:tracePt t="202657" x="5829300" y="4216400"/>
          <p14:tracePt t="202665" x="5848350" y="4210050"/>
          <p14:tracePt t="202672" x="5861050" y="4203700"/>
          <p14:tracePt t="202682" x="5867400" y="4203700"/>
          <p14:tracePt t="202693" x="5873750" y="4197350"/>
          <p14:tracePt t="202709" x="5880100" y="4197350"/>
          <p14:tracePt t="202726" x="5892800" y="4197350"/>
          <p14:tracePt t="202767" x="5899150" y="4197350"/>
          <p14:tracePt t="202784" x="5911850" y="4191000"/>
          <p14:tracePt t="202799" x="5930900" y="4191000"/>
          <p14:tracePt t="202809" x="5937250" y="4191000"/>
          <p14:tracePt t="202826" x="5969000" y="4178300"/>
          <p14:tracePt t="202843" x="5994400" y="4178300"/>
          <p14:tracePt t="202859" x="6013450" y="4178300"/>
          <p14:tracePt t="202876" x="6019800" y="4178300"/>
          <p14:tracePt t="202893" x="6026150" y="4178300"/>
          <p14:tracePt t="202909" x="6032500" y="4178300"/>
          <p14:tracePt t="203066" x="6038850" y="4178300"/>
          <p14:tracePt t="203137" x="6045200" y="4178300"/>
          <p14:tracePt t="203144" x="6057900" y="4178300"/>
          <p14:tracePt t="203153" x="6064250" y="4178300"/>
          <p14:tracePt t="203160" x="6076950" y="4178300"/>
          <p14:tracePt t="203176" x="6096000" y="4178300"/>
          <p14:tracePt t="203193" x="6121400" y="4178300"/>
          <p14:tracePt t="203210" x="6172200" y="4178300"/>
          <p14:tracePt t="203226" x="6203950" y="4178300"/>
          <p14:tracePt t="203243" x="6261100" y="4178300"/>
          <p14:tracePt t="203260" x="6324600" y="4178300"/>
          <p14:tracePt t="203276" x="6388100" y="4178300"/>
          <p14:tracePt t="203293" x="6445250" y="4178300"/>
          <p14:tracePt t="203310" x="6477000" y="4178300"/>
          <p14:tracePt t="203327" x="6508750" y="4178300"/>
          <p14:tracePt t="203343" x="6527800" y="4178300"/>
          <p14:tracePt t="203360" x="6534150" y="4178300"/>
          <p14:tracePt t="203377" x="6546850" y="4178300"/>
          <p14:tracePt t="203393" x="6553200" y="4178300"/>
          <p14:tracePt t="203410" x="6578600" y="4178300"/>
          <p14:tracePt t="203417" x="6584950" y="4178300"/>
          <p14:tracePt t="203427" x="6597650" y="4178300"/>
          <p14:tracePt t="203443" x="6635750" y="4178300"/>
          <p14:tracePt t="203460" x="6686550" y="4178300"/>
          <p14:tracePt t="203477" x="6737350" y="4178300"/>
          <p14:tracePt t="203493" x="6788150" y="4178300"/>
          <p14:tracePt t="203510" x="6813550" y="4178300"/>
          <p14:tracePt t="203527" x="6832600" y="4178300"/>
          <p14:tracePt t="204336" x="6845300" y="4178300"/>
          <p14:tracePt t="204343" x="6851650" y="4178300"/>
          <p14:tracePt t="204352" x="6858000" y="4178300"/>
          <p14:tracePt t="204360" x="6864350" y="4178300"/>
          <p14:tracePt t="204377" x="6870700" y="4178300"/>
          <p14:tracePt t="204393" x="6902450" y="4178300"/>
          <p14:tracePt t="204410" x="6927850" y="4184650"/>
          <p14:tracePt t="204426" x="6940550" y="4184650"/>
          <p14:tracePt t="204443" x="6953250" y="4184650"/>
          <p14:tracePt t="204460" x="6959600" y="4184650"/>
          <p14:tracePt t="204476" x="6965950" y="4184650"/>
          <p14:tracePt t="204777" x="6965950" y="4191000"/>
          <p14:tracePt t="204792" x="6959600" y="4191000"/>
          <p14:tracePt t="204800" x="6953250" y="4191000"/>
          <p14:tracePt t="204808" x="6946900" y="4191000"/>
          <p14:tracePt t="204817" x="6927850" y="4203700"/>
          <p14:tracePt t="204834" x="6889750" y="4210050"/>
          <p14:tracePt t="204850" x="6826250" y="4216400"/>
          <p14:tracePt t="204867" x="6762750" y="4216400"/>
          <p14:tracePt t="204884" x="6673850" y="4216400"/>
          <p14:tracePt t="204900" x="6591300" y="4216400"/>
          <p14:tracePt t="204917" x="6515100" y="4216400"/>
          <p14:tracePt t="204922" x="6483350" y="4216400"/>
          <p14:tracePt t="204934" x="6451600" y="4216400"/>
          <p14:tracePt t="204952" x="6343650" y="4235450"/>
          <p14:tracePt t="204967" x="6337300" y="4235450"/>
          <p14:tracePt t="204984" x="6311900" y="4241800"/>
          <p14:tracePt t="205017" x="6299200" y="4241800"/>
          <p14:tracePt t="205034" x="6292850" y="4241800"/>
          <p14:tracePt t="205057" x="6286500" y="4241800"/>
          <p14:tracePt t="205067" x="6280150" y="4241800"/>
          <p14:tracePt t="205084" x="6267450" y="4241800"/>
          <p14:tracePt t="205101" x="6242050" y="4241800"/>
          <p14:tracePt t="205117" x="6210300" y="4241800"/>
          <p14:tracePt t="205134" x="6184900" y="4241800"/>
          <p14:tracePt t="205151" x="6153150" y="4241800"/>
          <p14:tracePt t="205167" x="6146800" y="4241800"/>
          <p14:tracePt t="205305" x="6140450" y="4241800"/>
          <p14:tracePt t="205312" x="6134100" y="4241800"/>
          <p14:tracePt t="205323" x="6127750" y="4241800"/>
          <p14:tracePt t="205340" x="6121400" y="4241800"/>
          <p14:tracePt t="205355" x="6108700" y="4241800"/>
          <p14:tracePt t="205393" x="6102350" y="4241800"/>
          <p14:tracePt t="205432" x="6096000" y="4241800"/>
          <p14:tracePt t="205689" x="6089650" y="4241800"/>
          <p14:tracePt t="205697" x="6089650" y="4235450"/>
          <p14:tracePt t="205705" x="6070600" y="4235450"/>
          <p14:tracePt t="205713" x="6064250" y="4235450"/>
          <p14:tracePt t="205730" x="6045200" y="4229100"/>
          <p14:tracePt t="205746" x="6032500" y="4229100"/>
          <p14:tracePt t="205763" x="6019800" y="4229100"/>
          <p14:tracePt t="205780" x="6013450" y="4229100"/>
          <p14:tracePt t="205937" x="6007100" y="4229100"/>
          <p14:tracePt t="206284" x="6013450" y="4229100"/>
          <p14:tracePt t="206291" x="6045200" y="4229100"/>
          <p14:tracePt t="206300" x="6076950" y="4229100"/>
          <p14:tracePt t="206309" x="6115050" y="4210050"/>
          <p14:tracePt t="206325" x="6172200" y="4203700"/>
          <p14:tracePt t="206342" x="6229350" y="4184650"/>
          <p14:tracePt t="206359" x="6267450" y="4171950"/>
          <p14:tracePt t="206375" x="6286500" y="4165600"/>
          <p14:tracePt t="206392" x="6299200" y="4165600"/>
          <p14:tracePt t="206408" x="6343650" y="4165600"/>
          <p14:tracePt t="206425" x="6381750" y="4165600"/>
          <p14:tracePt t="206442" x="6438900" y="4165600"/>
          <p14:tracePt t="206458" x="6515100" y="4165600"/>
          <p14:tracePt t="206475" x="6565900" y="4165600"/>
          <p14:tracePt t="206492" x="6610350" y="4165600"/>
          <p14:tracePt t="206508" x="6654800" y="4165600"/>
          <p14:tracePt t="206525" x="6699250" y="4165600"/>
          <p14:tracePt t="206542" x="6724650" y="4165600"/>
          <p14:tracePt t="206558" x="6750050" y="4165600"/>
          <p14:tracePt t="206576" x="6775450" y="4171950"/>
          <p14:tracePt t="206592" x="6781800" y="4178300"/>
          <p14:tracePt t="206609" x="6794500" y="4178300"/>
          <p14:tracePt t="206625" x="6800850" y="4184650"/>
          <p14:tracePt t="206642" x="6813550" y="4184650"/>
          <p14:tracePt t="206659" x="6826250" y="4184650"/>
          <p14:tracePt t="206675" x="6858000" y="4197350"/>
          <p14:tracePt t="206692" x="6896100" y="4203700"/>
          <p14:tracePt t="206709" x="6927850" y="4216400"/>
          <p14:tracePt t="206725" x="6953250" y="4216400"/>
          <p14:tracePt t="206742" x="6959600" y="4216400"/>
          <p14:tracePt t="207340" x="6965950" y="4222750"/>
          <p14:tracePt t="214248" x="6959600" y="4229100"/>
          <p14:tracePt t="214256" x="6934200" y="4229100"/>
          <p14:tracePt t="214263" x="6902450" y="4222750"/>
          <p14:tracePt t="214277" x="6838950" y="4216400"/>
          <p14:tracePt t="214293" x="6819900" y="4216400"/>
          <p14:tracePt t="214310" x="6813550" y="4216400"/>
          <p14:tracePt t="214327" x="6807200" y="4216400"/>
          <p14:tracePt t="214462" x="6800850" y="4210050"/>
          <p14:tracePt t="214581" x="6794500" y="4203700"/>
          <p14:tracePt t="215511" x="6788150" y="4203700"/>
          <p14:tracePt t="216198" x="6762750" y="4203700"/>
          <p14:tracePt t="216206" x="6743700" y="4203700"/>
          <p14:tracePt t="216214" x="6724650" y="4203700"/>
          <p14:tracePt t="216223" x="6718300" y="4203700"/>
          <p14:tracePt t="216239" x="6692900" y="4203700"/>
          <p14:tracePt t="216256" x="6680200" y="4203700"/>
          <p14:tracePt t="216289" x="6648450" y="4203700"/>
          <p14:tracePt t="216305" x="6623050" y="4203700"/>
          <p14:tracePt t="216322" x="6597650" y="4203700"/>
          <p14:tracePt t="216339" x="6565900" y="4210050"/>
          <p14:tracePt t="216356" x="6540500" y="4216400"/>
          <p14:tracePt t="216372" x="6515100" y="4235450"/>
          <p14:tracePt t="216389" x="6508750" y="4235450"/>
          <p14:tracePt t="216406" x="6496050" y="4235450"/>
          <p14:tracePt t="216423" x="6483350" y="4241800"/>
          <p14:tracePt t="216479" x="6470650" y="4241800"/>
          <p14:tracePt t="216488" x="6464300" y="4241800"/>
          <p14:tracePt t="216513" x="6457950" y="4241800"/>
          <p14:tracePt t="216518" x="6445250" y="4241800"/>
          <p14:tracePt t="216544" x="6438900" y="4241800"/>
          <p14:tracePt t="216550" x="6432550" y="4241800"/>
          <p14:tracePt t="216561" x="6426200" y="4241800"/>
          <p14:tracePt t="216578" x="6419850" y="4241800"/>
          <p14:tracePt t="216589" x="6413500" y="4241800"/>
          <p14:tracePt t="216606" x="6394450" y="4241800"/>
          <p14:tracePt t="216623" x="6381750" y="4241800"/>
          <p14:tracePt t="216639" x="6369050" y="4241800"/>
          <p14:tracePt t="217232" x="6350000" y="4235450"/>
          <p14:tracePt t="217242" x="6343650" y="4235450"/>
          <p14:tracePt t="217247" x="6324600" y="4229100"/>
          <p14:tracePt t="217264" x="6311900" y="4229100"/>
          <p14:tracePt t="217281" x="6286500" y="4229100"/>
          <p14:tracePt t="217297" x="6261100" y="4222750"/>
          <p14:tracePt t="217314" x="6235700" y="4222750"/>
          <p14:tracePt t="217331" x="6210300" y="4222750"/>
          <p14:tracePt t="217347" x="6191250" y="4222750"/>
          <p14:tracePt t="217364" x="6178550" y="4222750"/>
          <p14:tracePt t="217383" x="6153150" y="4222750"/>
          <p14:tracePt t="217414" x="6140450" y="4216400"/>
          <p14:tracePt t="217431" x="6134100" y="4216400"/>
          <p14:tracePt t="217447" x="6127750" y="4216400"/>
          <p14:tracePt t="217464" x="6115050" y="4203700"/>
          <p14:tracePt t="217480" x="6108700" y="4203700"/>
          <p14:tracePt t="217514" x="6096000" y="4203700"/>
          <p14:tracePt t="217799" x="6083300" y="4203700"/>
          <p14:tracePt t="217814" x="6070600" y="4203700"/>
          <p14:tracePt t="217943" x="6076950" y="4222750"/>
          <p14:tracePt t="217951" x="6102350" y="4241800"/>
          <p14:tracePt t="217963" x="6140450" y="4260850"/>
          <p14:tracePt t="217973" x="6197600" y="4318000"/>
          <p14:tracePt t="217990" x="6229350" y="4375150"/>
          <p14:tracePt t="218006" x="6242050" y="4406900"/>
          <p14:tracePt t="218023" x="6267450" y="4476750"/>
          <p14:tracePt t="218040" x="6267450" y="4533900"/>
          <p14:tracePt t="218056" x="6267450" y="4584700"/>
          <p14:tracePt t="218073" x="6229350" y="4635500"/>
          <p14:tracePt t="218090" x="6203950" y="4673600"/>
          <p14:tracePt t="218107" x="6153150" y="4711700"/>
          <p14:tracePt t="218123" x="6115050" y="4737100"/>
          <p14:tracePt t="218140" x="6070600" y="4756150"/>
          <p14:tracePt t="218157" x="6013450" y="4762500"/>
          <p14:tracePt t="218173" x="5861050" y="4768850"/>
          <p14:tracePt t="218190" x="5746750" y="4768850"/>
          <p14:tracePt t="218207" x="5619750" y="4768850"/>
          <p14:tracePt t="218224" x="5480050" y="4768850"/>
          <p14:tracePt t="218240" x="5384800" y="4768850"/>
          <p14:tracePt t="218257" x="5295900" y="4768850"/>
          <p14:tracePt t="218274" x="5232400" y="4768850"/>
          <p14:tracePt t="218290" x="5156200" y="4762500"/>
          <p14:tracePt t="218307" x="5111750" y="4749800"/>
          <p14:tracePt t="218323" x="5067300" y="4749800"/>
          <p14:tracePt t="218340" x="5054600" y="4743450"/>
          <p14:tracePt t="218357" x="5041900" y="4743450"/>
          <p14:tracePt t="218823" x="5035550" y="4737100"/>
          <p14:tracePt t="218831" x="5016500" y="4730750"/>
          <p14:tracePt t="218839" x="4978400" y="4724400"/>
          <p14:tracePt t="218856" x="4921250" y="4718050"/>
          <p14:tracePt t="218873" x="4838700" y="4718050"/>
          <p14:tracePt t="218889" x="4667250" y="4718050"/>
          <p14:tracePt t="218906" x="4489450" y="4718050"/>
          <p14:tracePt t="218923" x="4311650" y="4718050"/>
          <p14:tracePt t="218939" x="4108450" y="4718050"/>
          <p14:tracePt t="218946" x="4013200" y="4718050"/>
          <p14:tracePt t="218956" x="3930650" y="4718050"/>
          <p14:tracePt t="218973" x="3727450" y="4724400"/>
          <p14:tracePt t="218989" x="3587750" y="4743450"/>
          <p14:tracePt t="219006" x="3454400" y="4768850"/>
          <p14:tracePt t="219023" x="3409950" y="4775200"/>
          <p14:tracePt t="219039" x="3359150" y="4775200"/>
          <p14:tracePt t="219056" x="3289300" y="4775200"/>
          <p14:tracePt t="219073" x="3213100" y="4775200"/>
          <p14:tracePt t="219089" x="3111500" y="4775200"/>
          <p14:tracePt t="219106" x="3009900" y="4775200"/>
          <p14:tracePt t="219123" x="2946400" y="4775200"/>
          <p14:tracePt t="219139" x="2863850" y="4775200"/>
          <p14:tracePt t="219156" x="2743200" y="4787900"/>
          <p14:tracePt t="219173" x="2628900" y="4819650"/>
          <p14:tracePt t="219190" x="2527300" y="4851400"/>
          <p14:tracePt t="219206" x="2463800" y="4864100"/>
          <p14:tracePt t="219223" x="2432050" y="4883150"/>
          <p14:tracePt t="219239" x="2419350" y="4883150"/>
          <p14:tracePt t="219256" x="2400300" y="4883150"/>
          <p14:tracePt t="219273" x="2393950" y="4883150"/>
          <p14:tracePt t="219289" x="2387600" y="4889500"/>
          <p14:tracePt t="219306" x="2374900" y="4889500"/>
          <p14:tracePt t="219323" x="2349500" y="4889500"/>
          <p14:tracePt t="219339" x="2330450" y="4889500"/>
          <p14:tracePt t="219356" x="2311400" y="4889500"/>
          <p14:tracePt t="219374" x="2273300" y="4876800"/>
          <p14:tracePt t="219391" x="2235200" y="4864100"/>
          <p14:tracePt t="219407" x="2216150" y="4851400"/>
          <p14:tracePt t="219423" x="2197100" y="4845050"/>
          <p14:tracePt t="219465" x="2190750" y="4845050"/>
          <p14:tracePt t="219618" x="2184400" y="4845050"/>
          <p14:tracePt t="219632" x="2171700" y="4845050"/>
          <p14:tracePt t="219640" x="2159000" y="4838700"/>
          <p14:tracePt t="219647" x="2146300" y="4838700"/>
          <p14:tracePt t="219656" x="2133600" y="4826000"/>
          <p14:tracePt t="219674" x="2089150" y="4826000"/>
          <p14:tracePt t="219690" x="2063750" y="4819650"/>
          <p14:tracePt t="219706" x="2032000" y="4819650"/>
          <p14:tracePt t="219723" x="2000250" y="4813300"/>
          <p14:tracePt t="219740" x="1981200" y="4813300"/>
          <p14:tracePt t="219757" x="1968500" y="4806950"/>
          <p14:tracePt t="219783" x="1955800" y="4806950"/>
          <p14:tracePt t="219800" x="1949450" y="4806950"/>
          <p14:tracePt t="219824" x="1943100" y="4800600"/>
          <p14:tracePt t="219847" x="1930400" y="4794250"/>
          <p14:tracePt t="220041" x="1943100" y="4787900"/>
          <p14:tracePt t="220048" x="1955800" y="4787900"/>
          <p14:tracePt t="220057" x="1968500" y="4787900"/>
          <p14:tracePt t="220074" x="2006600" y="4781550"/>
          <p14:tracePt t="220090" x="2038350" y="4781550"/>
          <p14:tracePt t="220107" x="2089150" y="4781550"/>
          <p14:tracePt t="220123" x="2127250" y="4781550"/>
          <p14:tracePt t="220140" x="2178050" y="4781550"/>
          <p14:tracePt t="220157" x="2203450" y="4781550"/>
          <p14:tracePt t="220174" x="2216150" y="4775200"/>
          <p14:tracePt t="220191" x="2235200" y="4768850"/>
          <p14:tracePt t="220207" x="2254250" y="4768850"/>
          <p14:tracePt t="220224" x="2266950" y="4768850"/>
          <p14:tracePt t="220242" x="2292350" y="4768850"/>
          <p14:tracePt t="220257" x="2336800" y="4768850"/>
          <p14:tracePt t="220274" x="2381250" y="4768850"/>
          <p14:tracePt t="220290" x="2463800" y="4762500"/>
          <p14:tracePt t="220307" x="2514600" y="4756150"/>
          <p14:tracePt t="220324" x="2565400" y="4756150"/>
          <p14:tracePt t="220341" x="2616200" y="4756150"/>
          <p14:tracePt t="220357" x="2660650" y="4743450"/>
          <p14:tracePt t="220374" x="2705100" y="4743450"/>
          <p14:tracePt t="220390" x="2774950" y="4743450"/>
          <p14:tracePt t="220407" x="2838450" y="4743450"/>
          <p14:tracePt t="220424" x="2908300" y="4743450"/>
          <p14:tracePt t="220440" x="2984500" y="4743450"/>
          <p14:tracePt t="220457" x="3079750" y="4743450"/>
          <p14:tracePt t="220474" x="3162300" y="4743450"/>
          <p14:tracePt t="220491" x="3263900" y="4743450"/>
          <p14:tracePt t="220507" x="3346450" y="4743450"/>
          <p14:tracePt t="220524" x="3403600" y="4743450"/>
          <p14:tracePt t="220541" x="3435350" y="4743450"/>
          <p14:tracePt t="220558" x="3454400" y="4743450"/>
          <p14:tracePt t="220574" x="3460750" y="4743450"/>
          <p14:tracePt t="220641" x="3473450" y="4743450"/>
          <p14:tracePt t="220657" x="3479800" y="4743450"/>
          <p14:tracePt t="220665" x="3498850" y="4743450"/>
          <p14:tracePt t="220674" x="3505200" y="4743450"/>
          <p14:tracePt t="220691" x="3524250" y="4743450"/>
          <p14:tracePt t="220708" x="3556000" y="4743450"/>
          <p14:tracePt t="220726" x="3587750" y="4737100"/>
          <p14:tracePt t="220741" x="3606800" y="4730750"/>
          <p14:tracePt t="220757" x="3619500" y="4730750"/>
          <p14:tracePt t="221840" x="3638550" y="4724400"/>
          <p14:tracePt t="221848" x="3676650" y="4711700"/>
          <p14:tracePt t="221856" x="3708400" y="4705350"/>
          <p14:tracePt t="221865" x="3759200" y="4686300"/>
          <p14:tracePt t="221882" x="3867150" y="4667250"/>
          <p14:tracePt t="221898" x="3987800" y="4648200"/>
          <p14:tracePt t="221915" x="4114800" y="4622800"/>
          <p14:tracePt t="221932" x="4248150" y="4591050"/>
          <p14:tracePt t="221938" x="4292600" y="4584700"/>
          <p14:tracePt t="221949" x="4337050" y="4578350"/>
          <p14:tracePt t="221965" x="4375150" y="4572000"/>
          <p14:tracePt t="221982" x="4406900" y="4572000"/>
          <p14:tracePt t="221999" x="4419600" y="4572000"/>
          <p14:tracePt t="222016" x="4425950" y="4565650"/>
          <p14:tracePt t="222056" x="4432300" y="4559300"/>
          <p14:tracePt t="222146" x="4438650" y="4559300"/>
          <p14:tracePt t="222155" x="4451350" y="4559300"/>
          <p14:tracePt t="222160" x="4457700" y="4559300"/>
          <p14:tracePt t="222172" x="4470400" y="4559300"/>
          <p14:tracePt t="222182" x="4495800" y="4559300"/>
          <p14:tracePt t="222199" x="4540250" y="4559300"/>
          <p14:tracePt t="222215" x="4737100" y="4559300"/>
          <p14:tracePt t="222232" x="4889500" y="4559300"/>
          <p14:tracePt t="222249" x="5080000" y="4559300"/>
          <p14:tracePt t="222266" x="5257800" y="4559300"/>
          <p14:tracePt t="222282" x="5410200" y="4559300"/>
          <p14:tracePt t="222299" x="5518150" y="4559300"/>
          <p14:tracePt t="222315" x="5594350" y="4559300"/>
          <p14:tracePt t="222332" x="5657850" y="4559300"/>
          <p14:tracePt t="222349" x="5708650" y="4559300"/>
          <p14:tracePt t="222365" x="5734050" y="4559300"/>
          <p14:tracePt t="222382" x="5772150" y="4559300"/>
          <p14:tracePt t="222399" x="5829300" y="4559300"/>
          <p14:tracePt t="222416" x="5981700" y="4559300"/>
          <p14:tracePt t="222433" x="6146800" y="4559300"/>
          <p14:tracePt t="222449" x="6388100" y="4559300"/>
          <p14:tracePt t="222466" x="6781800" y="4559300"/>
          <p14:tracePt t="222482" x="7105650" y="4559300"/>
          <p14:tracePt t="222499" x="7499350" y="4559300"/>
          <p14:tracePt t="222516" x="7823200" y="4559300"/>
          <p14:tracePt t="222532" x="8070850" y="4559300"/>
          <p14:tracePt t="222549" x="8267700" y="4559300"/>
          <p14:tracePt t="222566" x="8458200" y="4559300"/>
          <p14:tracePt t="222584" x="8629650" y="4559300"/>
          <p14:tracePt t="222600" x="8845550" y="4559300"/>
          <p14:tracePt t="222616" x="9017000" y="4559300"/>
          <p14:tracePt t="222633" x="9093200" y="4559300"/>
          <p14:tracePt t="222649" x="9334500" y="4559300"/>
          <p14:tracePt t="222666" x="9499600" y="4559300"/>
          <p14:tracePt t="222682" x="9658350" y="4559300"/>
          <p14:tracePt t="222699" x="9810750" y="4559300"/>
          <p14:tracePt t="222716" x="9944100" y="4559300"/>
          <p14:tracePt t="222733" x="10083800" y="4559300"/>
          <p14:tracePt t="222749" x="10191750" y="4552950"/>
          <p14:tracePt t="222766" x="10318750" y="4546600"/>
          <p14:tracePt t="222783" x="10439400" y="4521200"/>
          <p14:tracePt t="222800" x="10591800" y="4508500"/>
          <p14:tracePt t="222816" x="10706100" y="4483100"/>
          <p14:tracePt t="222833" x="10801350" y="4483100"/>
          <p14:tracePt t="222850" x="10915650" y="4483100"/>
          <p14:tracePt t="222866" x="11055350" y="4483100"/>
          <p14:tracePt t="222883" x="11195050" y="4483100"/>
          <p14:tracePt t="222899" x="11341100" y="4483100"/>
          <p14:tracePt t="222916" x="11436350" y="4483100"/>
          <p14:tracePt t="222933" x="11525250" y="4483100"/>
          <p14:tracePt t="222939" x="11544300" y="4489450"/>
          <p14:tracePt t="222949" x="11569700" y="4489450"/>
          <p14:tracePt t="222966" x="11588750" y="4495800"/>
          <p14:tracePt t="222983" x="11595100" y="4495800"/>
          <p14:tracePt t="223237" x="11595100" y="4502150"/>
          <p14:tracePt t="223309" x="11595100" y="4508500"/>
          <p14:tracePt t="223324" x="11582400" y="4514850"/>
          <p14:tracePt t="223337" x="11557000" y="4521200"/>
          <p14:tracePt t="223346" x="11544300" y="4533900"/>
          <p14:tracePt t="223361" x="11499850" y="4540250"/>
          <p14:tracePt t="223378" x="11442700" y="4546600"/>
          <p14:tracePt t="223395" x="11372850" y="4578350"/>
          <p14:tracePt t="223411" x="11303000" y="4610100"/>
          <p14:tracePt t="223428" x="11220450" y="4622800"/>
          <p14:tracePt t="223435" x="11188700" y="4629150"/>
          <p14:tracePt t="223445" x="11163300" y="4641850"/>
          <p14:tracePt t="223461" x="11125200" y="4648200"/>
          <p14:tracePt t="223478" x="11112500" y="4654550"/>
          <p14:tracePt t="223644" x="11106150" y="4654550"/>
          <p14:tracePt t="223660" x="11093450" y="4660900"/>
          <p14:tracePt t="224098" x="11087100" y="4660900"/>
          <p14:tracePt t="224107" x="11080750" y="4660900"/>
          <p14:tracePt t="224113" x="11074400" y="4660900"/>
          <p14:tracePt t="224123" x="11055350" y="4660900"/>
          <p14:tracePt t="224135" x="11042650" y="4660900"/>
          <p14:tracePt t="224151" x="10979150" y="4660900"/>
          <p14:tracePt t="224168" x="10864850" y="4660900"/>
          <p14:tracePt t="224185" x="10598150" y="4686300"/>
          <p14:tracePt t="224201" x="10325100" y="4686300"/>
          <p14:tracePt t="224218" x="9906000" y="4711700"/>
          <p14:tracePt t="224235" x="9429750" y="4711700"/>
          <p14:tracePt t="224252" x="8921750" y="4749800"/>
          <p14:tracePt t="224268" x="8388350" y="4787900"/>
          <p14:tracePt t="224285" x="8013700" y="4800600"/>
          <p14:tracePt t="224302" x="7759700" y="4845050"/>
          <p14:tracePt t="224318" x="7620000" y="4857750"/>
          <p14:tracePt t="224336" x="7550150" y="4876800"/>
          <p14:tracePt t="224354" x="7512050" y="4883150"/>
          <p14:tracePt t="224368" x="7505700" y="4883150"/>
          <p14:tracePt t="224404" x="7499350" y="4883150"/>
          <p14:tracePt t="224418" x="7486650" y="4883150"/>
          <p14:tracePt t="224435" x="7467600" y="4883150"/>
          <p14:tracePt t="224452" x="7442200" y="4883150"/>
          <p14:tracePt t="224460" x="7435850" y="4883150"/>
          <p14:tracePt t="224468" x="7410450" y="4883150"/>
          <p14:tracePt t="224485" x="7346950" y="4883150"/>
          <p14:tracePt t="224502" x="7270750" y="4883150"/>
          <p14:tracePt t="224518" x="7175500" y="4883150"/>
          <p14:tracePt t="224535" x="7035800" y="4883150"/>
          <p14:tracePt t="224552" x="6858000" y="4883150"/>
          <p14:tracePt t="224569" x="6604000" y="4883150"/>
          <p14:tracePt t="224585" x="6413500" y="4883150"/>
          <p14:tracePt t="224602" x="6165850" y="4857750"/>
          <p14:tracePt t="224619" x="5937250" y="4819650"/>
          <p14:tracePt t="224635" x="5645150" y="4768850"/>
          <p14:tracePt t="224652" x="5429250" y="4756150"/>
          <p14:tracePt t="224668" x="5251450" y="4756150"/>
          <p14:tracePt t="224685" x="5156200" y="4756150"/>
          <p14:tracePt t="224702" x="5105400" y="4737100"/>
          <p14:tracePt t="224718" x="5099050" y="4737100"/>
          <p14:tracePt t="224795" x="5092700" y="4737100"/>
          <p14:tracePt t="224802" x="5086350" y="4737100"/>
          <p14:tracePt t="224818" x="5080000" y="4737100"/>
          <p14:tracePt t="224892" x="5060950" y="4737100"/>
          <p14:tracePt t="225933" x="5054600" y="4737100"/>
          <p14:tracePt t="225939" x="5029200" y="4737100"/>
          <p14:tracePt t="225947" x="5003800" y="4737100"/>
          <p14:tracePt t="225957" x="4997450" y="4737100"/>
          <p14:tracePt t="225974" x="4940300" y="4737100"/>
          <p14:tracePt t="225990" x="4870450" y="4737100"/>
          <p14:tracePt t="226007" x="4800600" y="4737100"/>
          <p14:tracePt t="226024" x="4711700" y="4737100"/>
          <p14:tracePt t="226040" x="4673600" y="4737100"/>
          <p14:tracePt t="226057" x="4641850" y="4737100"/>
          <p14:tracePt t="226074" x="4635500" y="4737100"/>
          <p14:tracePt t="226667" x="4610100" y="4743450"/>
          <p14:tracePt t="226679" x="4533900" y="4743450"/>
          <p14:tracePt t="226683" x="4432300" y="4762500"/>
          <p14:tracePt t="226692" x="4298950" y="4768850"/>
          <p14:tracePt t="226707" x="3886200" y="4832350"/>
          <p14:tracePt t="226724" x="3473450" y="4889500"/>
          <p14:tracePt t="226741" x="3041650" y="4953000"/>
          <p14:tracePt t="226757" x="2667000" y="5010150"/>
          <p14:tracePt t="226774" x="2254250" y="5073650"/>
          <p14:tracePt t="226790" x="1905000" y="5086350"/>
          <p14:tracePt t="226807" x="1682750" y="5086350"/>
          <p14:tracePt t="226824" x="1524000" y="5086350"/>
          <p14:tracePt t="226844" x="1352550" y="5086350"/>
          <p14:tracePt t="226857" x="1289050" y="5086350"/>
          <p14:tracePt t="226874" x="1250950" y="5092700"/>
          <p14:tracePt t="226891" x="1244600" y="5092700"/>
          <p14:tracePt t="226907" x="1225550" y="5099050"/>
          <p14:tracePt t="226924" x="1212850" y="5099050"/>
          <p14:tracePt t="226941" x="1187450" y="5118100"/>
          <p14:tracePt t="226958" x="1123950" y="5149850"/>
          <p14:tracePt t="226974" x="1054100" y="5162550"/>
          <p14:tracePt t="226981" x="1028700" y="5175250"/>
          <p14:tracePt t="226991" x="996950" y="5181600"/>
          <p14:tracePt t="227007" x="933450" y="5194300"/>
          <p14:tracePt t="227024" x="876300" y="5207000"/>
          <p14:tracePt t="227041" x="838200" y="5213350"/>
          <p14:tracePt t="227058" x="831850" y="5219700"/>
          <p14:tracePt t="227165" x="831850" y="5232400"/>
          <p14:tracePt t="227173" x="831850" y="5264150"/>
          <p14:tracePt t="227180" x="831850" y="5295900"/>
          <p14:tracePt t="227191" x="831850" y="5340350"/>
          <p14:tracePt t="227208" x="863600" y="5448300"/>
          <p14:tracePt t="227224" x="895350" y="5543550"/>
          <p14:tracePt t="227241" x="901700" y="5632450"/>
          <p14:tracePt t="227258" x="920750" y="5765800"/>
          <p14:tracePt t="227275" x="927100" y="5816600"/>
          <p14:tracePt t="227291" x="927100" y="5848350"/>
          <p14:tracePt t="227308" x="933450" y="5867400"/>
          <p14:tracePt t="227324" x="933450" y="5873750"/>
          <p14:tracePt t="227558" x="946150" y="5867400"/>
          <p14:tracePt t="227566" x="965200" y="5842000"/>
          <p14:tracePt t="227574" x="990600" y="5816600"/>
          <p14:tracePt t="227582" x="1041400" y="5759450"/>
          <p14:tracePt t="227599" x="1155700" y="5626100"/>
          <p14:tracePt t="227616" x="1257300" y="5480050"/>
          <p14:tracePt t="227632" x="1346200" y="5334000"/>
          <p14:tracePt t="227649" x="1397000" y="5238750"/>
          <p14:tracePt t="227666" x="1397000" y="5213350"/>
          <p14:tracePt t="227682" x="1397000" y="5194300"/>
          <p14:tracePt t="227699" x="1346200" y="5194300"/>
          <p14:tracePt t="227716" x="1270000" y="5194300"/>
          <p14:tracePt t="227732" x="1162050" y="5283200"/>
          <p14:tracePt t="227749" x="1085850" y="5422900"/>
          <p14:tracePt t="227766" x="1009650" y="5594350"/>
          <p14:tracePt t="227782" x="971550" y="5778500"/>
          <p14:tracePt t="227799" x="971550" y="5937250"/>
          <p14:tracePt t="227816" x="1035050" y="6102350"/>
          <p14:tracePt t="227832" x="1174750" y="6229350"/>
          <p14:tracePt t="227850" x="1397000" y="6337300"/>
          <p14:tracePt t="227866" x="1962150" y="6438900"/>
          <p14:tracePt t="227883" x="2419350" y="6451600"/>
          <p14:tracePt t="227899" x="2933700" y="6451600"/>
          <p14:tracePt t="227916" x="3448050" y="6407150"/>
          <p14:tracePt t="227933" x="3873500" y="6305550"/>
          <p14:tracePt t="227949" x="4095750" y="6191250"/>
          <p14:tracePt t="227967" x="4273550" y="6051550"/>
          <p14:tracePt t="227973" x="4330700" y="5981700"/>
          <p14:tracePt t="227983" x="4387850" y="5899150"/>
          <p14:tracePt t="227999" x="4464050" y="5765800"/>
          <p14:tracePt t="228016" x="4502150" y="5632450"/>
          <p14:tracePt t="228033" x="4502150" y="5524500"/>
          <p14:tracePt t="228050" x="4514850" y="5403850"/>
          <p14:tracePt t="228066" x="4502150" y="5365750"/>
          <p14:tracePt t="228083" x="4489450" y="5327650"/>
          <p14:tracePt t="228100" x="4457700" y="5314950"/>
          <p14:tracePt t="228116" x="4419600" y="5295900"/>
          <p14:tracePt t="228133" x="4349750" y="5283200"/>
          <p14:tracePt t="228149" x="4260850" y="5264150"/>
          <p14:tracePt t="228166" x="4133850" y="5251450"/>
          <p14:tracePt t="228183" x="3924300" y="5251450"/>
          <p14:tracePt t="228200" x="3714750" y="5251450"/>
          <p14:tracePt t="228216" x="3524250" y="5251450"/>
          <p14:tracePt t="228233" x="3352800" y="5270500"/>
          <p14:tracePt t="228251" x="3111500" y="5327650"/>
          <p14:tracePt t="228266" x="2971800" y="5372100"/>
          <p14:tracePt t="228283" x="2825750" y="5410200"/>
          <p14:tracePt t="228300" x="2724150" y="5454650"/>
          <p14:tracePt t="228316" x="2641600" y="5505450"/>
          <p14:tracePt t="228333" x="2584450" y="5556250"/>
          <p14:tracePt t="228350" x="2527300" y="5619750"/>
          <p14:tracePt t="228367" x="2489200" y="5683250"/>
          <p14:tracePt t="228383" x="2476500" y="5734050"/>
          <p14:tracePt t="228400" x="2470150" y="5772150"/>
          <p14:tracePt t="228416" x="2470150" y="5797550"/>
          <p14:tracePt t="228434" x="2470150" y="5810250"/>
          <p14:tracePt t="228450" x="2470150" y="5822950"/>
          <p14:tracePt t="228467" x="2489200" y="5829300"/>
          <p14:tracePt t="228483" x="2533650" y="5835650"/>
          <p14:tracePt t="228500" x="2622550" y="5854700"/>
          <p14:tracePt t="228516" x="2743200" y="5867400"/>
          <p14:tracePt t="228533" x="2889250" y="5867400"/>
          <p14:tracePt t="228550" x="3009900" y="5867400"/>
          <p14:tracePt t="228567" x="3105150" y="5867400"/>
          <p14:tracePt t="228583" x="3194050" y="5867400"/>
          <p14:tracePt t="228600" x="3238500" y="5867400"/>
          <p14:tracePt t="228617" x="3270250" y="5867400"/>
          <p14:tracePt t="228634" x="3308350" y="5867400"/>
          <p14:tracePt t="228651" x="3365500" y="5854700"/>
          <p14:tracePt t="228666" x="3403600" y="5829300"/>
          <p14:tracePt t="228684" x="3473450" y="5803900"/>
          <p14:tracePt t="228700" x="3511550" y="5791200"/>
          <p14:tracePt t="228717" x="3549650" y="5772150"/>
          <p14:tracePt t="228734" x="3568700" y="5765800"/>
          <p14:tracePt t="228750" x="3587750" y="5759450"/>
          <p14:tracePt t="228767" x="3600450" y="5746750"/>
          <p14:tracePt t="228800" x="3606800" y="5740400"/>
          <p14:tracePt t="228817" x="3619500" y="5734050"/>
          <p14:tracePt t="228834" x="3644900" y="5721350"/>
          <p14:tracePt t="228852" x="3746500" y="5689600"/>
          <p14:tracePt t="228867" x="3886200" y="5676900"/>
          <p14:tracePt t="228883" x="4032250" y="5632450"/>
          <p14:tracePt t="228900" x="4203700" y="5607050"/>
          <p14:tracePt t="228917" x="4381500" y="5556250"/>
          <p14:tracePt t="228933" x="4508500" y="5511800"/>
          <p14:tracePt t="228950" x="4546600" y="5499100"/>
          <p14:tracePt t="228967" x="4552950" y="5499100"/>
          <p14:tracePt t="229687" x="4559300" y="5480050"/>
          <p14:tracePt t="229694" x="4559300" y="5454650"/>
          <p14:tracePt t="229701" x="4559300" y="5429250"/>
          <p14:tracePt t="229720" x="4559300" y="5410200"/>
          <p14:tracePt t="229728" x="4559300" y="5403850"/>
          <p14:tracePt t="229744" x="4559300" y="5378450"/>
          <p14:tracePt t="229761" x="4559300" y="5372100"/>
          <p14:tracePt t="229778" x="4559300" y="5359400"/>
          <p14:tracePt t="229795" x="4559300" y="5327650"/>
          <p14:tracePt t="229811" x="4559300" y="5314950"/>
          <p14:tracePt t="229828" x="4527550" y="5289550"/>
          <p14:tracePt t="229844" x="4464050" y="5264150"/>
          <p14:tracePt t="229861" x="4368800" y="5232400"/>
          <p14:tracePt t="229878" x="4273550" y="5213350"/>
          <p14:tracePt t="229895" x="4191000" y="5194300"/>
          <p14:tracePt t="229911" x="4083050" y="5175250"/>
          <p14:tracePt t="229928" x="3962400" y="5149850"/>
          <p14:tracePt t="229944" x="3841750" y="5137150"/>
          <p14:tracePt t="229961" x="3714750" y="5111750"/>
          <p14:tracePt t="229968" x="3638550" y="5099050"/>
          <p14:tracePt t="229978" x="3581400" y="5092700"/>
          <p14:tracePt t="229997" x="3486150" y="5080000"/>
          <p14:tracePt t="230011" x="3397250" y="5080000"/>
          <p14:tracePt t="230028" x="3378200" y="5080000"/>
          <p14:tracePt t="230116" x="3371850" y="5080000"/>
          <p14:tracePt t="230920" x="3359150" y="5080000"/>
          <p14:tracePt t="230927" x="3327400" y="5086350"/>
          <p14:tracePt t="230934" x="3289300" y="5105400"/>
          <p14:tracePt t="230944" x="3244850" y="5124450"/>
          <p14:tracePt t="230961" x="3155950" y="5156200"/>
          <p14:tracePt t="230978" x="3073400" y="5175250"/>
          <p14:tracePt t="230986" x="3035300" y="5187950"/>
          <p14:tracePt t="230995" x="3003550" y="5194300"/>
          <p14:tracePt t="231012" x="2889250" y="5226050"/>
          <p14:tracePt t="231028" x="2806700" y="5238750"/>
          <p14:tracePt t="231045" x="2736850" y="5257800"/>
          <p14:tracePt t="231061" x="2673350" y="5270500"/>
          <p14:tracePt t="231078" x="2616200" y="5276850"/>
          <p14:tracePt t="231094" x="2546350" y="5276850"/>
          <p14:tracePt t="231111" x="2432050" y="5276850"/>
          <p14:tracePt t="231128" x="2241550" y="5276850"/>
          <p14:tracePt t="231144" x="2038350" y="5308600"/>
          <p14:tracePt t="231161" x="1866900" y="5353050"/>
          <p14:tracePt t="231178" x="1733550" y="5391150"/>
          <p14:tracePt t="231195" x="1670050" y="5422900"/>
          <p14:tracePt t="231211" x="1651000" y="5429250"/>
          <p14:tracePt t="231278" x="1644650" y="5429250"/>
          <p14:tracePt t="231284" x="1638300" y="5435600"/>
          <p14:tracePt t="231309" x="1631950" y="5441950"/>
          <p14:tracePt t="231318" x="1625600" y="5441950"/>
          <p14:tracePt t="231328" x="1612900" y="5454650"/>
          <p14:tracePt t="231345" x="1612900" y="5492750"/>
          <p14:tracePt t="231361" x="1612900" y="5568950"/>
          <p14:tracePt t="231378" x="1612900" y="5676900"/>
          <p14:tracePt t="231395" x="1612900" y="5816600"/>
          <p14:tracePt t="231412" x="1612900" y="5975350"/>
          <p14:tracePt t="231428" x="1612900" y="6045200"/>
          <p14:tracePt t="231445" x="1619250" y="6096000"/>
          <p14:tracePt t="231461" x="1619250" y="6115050"/>
          <p14:tracePt t="231478" x="1625600" y="6127750"/>
          <p14:tracePt t="231501" x="1625600" y="6140450"/>
          <p14:tracePt t="231518" x="1625600" y="6146800"/>
          <p14:tracePt t="231534" x="1625600" y="6153150"/>
          <p14:tracePt t="231573" x="1625600" y="6159500"/>
          <p14:tracePt t="231589" x="1625600" y="6165850"/>
          <p14:tracePt t="231602" x="1625600" y="6172200"/>
          <p14:tracePt t="231622" x="1612900" y="6178550"/>
          <p14:tracePt t="231640" x="1600200" y="6184900"/>
          <p14:tracePt t="231655" x="1593850" y="6184900"/>
          <p14:tracePt t="231661" x="1581150" y="6191250"/>
          <p14:tracePt t="231669" x="1574800" y="6191250"/>
          <p14:tracePt t="231678" x="1562100" y="6197600"/>
          <p14:tracePt t="231695" x="1517650" y="6197600"/>
          <p14:tracePt t="231712" x="1473200" y="6197600"/>
          <p14:tracePt t="231729" x="1435100" y="6197600"/>
          <p14:tracePt t="231745" x="1428750" y="6197600"/>
          <p14:tracePt t="231762" x="1409700" y="6203950"/>
          <p14:tracePt t="231795" x="1397000" y="6203950"/>
          <p14:tracePt t="231812" x="1384300" y="6203950"/>
          <p14:tracePt t="231829" x="1346200" y="6216650"/>
          <p14:tracePt t="231845" x="1314450" y="6216650"/>
          <p14:tracePt t="231862" x="1289050" y="6216650"/>
          <p14:tracePt t="231878" x="1270000" y="6216650"/>
          <p14:tracePt t="231895" x="1257300" y="6216650"/>
          <p14:tracePt t="231912" x="1244600" y="6216650"/>
          <p14:tracePt t="231929" x="1238250" y="6216650"/>
          <p14:tracePt t="231946" x="1219200" y="6216650"/>
          <p14:tracePt t="231962" x="1206500" y="6216650"/>
          <p14:tracePt t="231979" x="1193800" y="6216650"/>
          <p14:tracePt t="231996" x="1181100" y="6216650"/>
          <p14:tracePt t="232012" x="1174750" y="6210300"/>
          <p14:tracePt t="232141" x="1168400" y="6203950"/>
          <p14:tracePt t="232181" x="1168400" y="6197600"/>
          <p14:tracePt t="232488" x="1168400" y="6191250"/>
          <p14:tracePt t="232505" x="1168400" y="6178550"/>
          <p14:tracePt t="232547" x="1168400" y="6172200"/>
          <p14:tracePt t="232576" x="1168400" y="6165850"/>
          <p14:tracePt t="232602" x="1168400" y="6159500"/>
          <p14:tracePt t="232617" x="1168400" y="6153150"/>
          <p14:tracePt t="232630" x="1168400" y="6146800"/>
          <p14:tracePt t="232645" x="1168400" y="6140450"/>
          <p14:tracePt t="232654" x="1174750" y="6134100"/>
          <p14:tracePt t="232663" x="1174750" y="6127750"/>
          <p14:tracePt t="232680" x="1181100" y="6108700"/>
          <p14:tracePt t="232696" x="1200150" y="6083300"/>
          <p14:tracePt t="232713" x="1212850" y="6051550"/>
          <p14:tracePt t="232730" x="1231900" y="6007100"/>
          <p14:tracePt t="232747" x="1270000" y="5937250"/>
          <p14:tracePt t="232763" x="1314450" y="5861050"/>
          <p14:tracePt t="232781" x="1377950" y="5772150"/>
          <p14:tracePt t="232797" x="1473200" y="5683250"/>
          <p14:tracePt t="232813" x="1612900" y="5588000"/>
          <p14:tracePt t="232830" x="1765300" y="5499100"/>
          <p14:tracePt t="232846" x="1943100" y="5429250"/>
          <p14:tracePt t="232863" x="2114550" y="5378450"/>
          <p14:tracePt t="232880" x="2260600" y="5334000"/>
          <p14:tracePt t="232897" x="2355850" y="5321300"/>
          <p14:tracePt t="232913" x="2476500" y="5308600"/>
          <p14:tracePt t="232930" x="2584450" y="5308600"/>
          <p14:tracePt t="232947" x="2679700" y="5308600"/>
          <p14:tracePt t="232965" x="2768600" y="5308600"/>
          <p14:tracePt t="232969" x="2813050" y="5308600"/>
          <p14:tracePt t="232981" x="2914650" y="5308600"/>
          <p14:tracePt t="232997" x="3067050" y="5308600"/>
          <p14:tracePt t="233013" x="3206750" y="5321300"/>
          <p14:tracePt t="233030" x="3333750" y="5346700"/>
          <p14:tracePt t="233047" x="3498850" y="5365750"/>
          <p14:tracePt t="233064" x="3600450" y="5397500"/>
          <p14:tracePt t="233080" x="3689350" y="5435600"/>
          <p14:tracePt t="233097" x="3740150" y="5461000"/>
          <p14:tracePt t="233113" x="3765550" y="5480050"/>
          <p14:tracePt t="233130" x="3784600" y="5499100"/>
          <p14:tracePt t="233147" x="3784600" y="5543550"/>
          <p14:tracePt t="233163" x="3784600" y="5575300"/>
          <p14:tracePt t="233180" x="3778250" y="5632450"/>
          <p14:tracePt t="233197" x="3702050" y="5753100"/>
          <p14:tracePt t="233213" x="3644900" y="5822950"/>
          <p14:tracePt t="233230" x="3575050" y="5880100"/>
          <p14:tracePt t="233247" x="3530600" y="5924550"/>
          <p14:tracePt t="233264" x="3479800" y="5962650"/>
          <p14:tracePt t="233281" x="3448050" y="5975350"/>
          <p14:tracePt t="233297" x="3403600" y="6000750"/>
          <p14:tracePt t="233314" x="3397250" y="6007100"/>
          <p14:tracePt t="233331" x="3378200" y="6019800"/>
          <p14:tracePt t="233400" x="3371850" y="6019800"/>
          <p14:tracePt t="233472" x="3365500" y="6019800"/>
          <p14:tracePt t="233503" x="3365500" y="6013450"/>
          <p14:tracePt t="233510" x="3365500" y="6007100"/>
          <p14:tracePt t="233520" x="3371850" y="5994400"/>
          <p14:tracePt t="233536" x="3378200" y="5988050"/>
          <p14:tracePt t="233553" x="3409950" y="5969000"/>
          <p14:tracePt t="233565" x="3441700" y="5956300"/>
          <p14:tracePt t="233580" x="3498850" y="5930900"/>
          <p14:tracePt t="233597" x="3581400" y="5886450"/>
          <p14:tracePt t="233614" x="3689350" y="5835650"/>
          <p14:tracePt t="233631" x="3784600" y="5772150"/>
          <p14:tracePt t="233647" x="3930650" y="5695950"/>
          <p14:tracePt t="233664" x="4127500" y="5613400"/>
          <p14:tracePt t="233680" x="4305300" y="5543550"/>
          <p14:tracePt t="233698" x="4489450" y="5467350"/>
          <p14:tracePt t="233714" x="4673600" y="5384800"/>
          <p14:tracePt t="233731" x="4876800" y="5334000"/>
          <p14:tracePt t="233748" x="5060950" y="5295900"/>
          <p14:tracePt t="233766" x="5397500" y="5207000"/>
          <p14:tracePt t="233781" x="5607050" y="5143500"/>
          <p14:tracePt t="233797" x="5803900" y="5080000"/>
          <p14:tracePt t="233814" x="5988050" y="5016500"/>
          <p14:tracePt t="233831" x="6108700" y="4984750"/>
          <p14:tracePt t="233848" x="6197600" y="4959350"/>
          <p14:tracePt t="233864" x="6261100" y="4940300"/>
          <p14:tracePt t="233881" x="6299200" y="4940300"/>
          <p14:tracePt t="233898" x="6350000" y="4921250"/>
          <p14:tracePt t="233914" x="6407150" y="4914900"/>
          <p14:tracePt t="233931" x="6457950" y="4902200"/>
          <p14:tracePt t="233949" x="6515100" y="4889500"/>
          <p14:tracePt t="233968" x="6572250" y="4883150"/>
          <p14:tracePt t="233971" x="6604000" y="4876800"/>
          <p14:tracePt t="233982" x="6673850" y="4870450"/>
          <p14:tracePt t="233998" x="6807200" y="4845050"/>
          <p14:tracePt t="234014" x="6921500" y="4838700"/>
          <p14:tracePt t="234031" x="7073900" y="4813300"/>
          <p14:tracePt t="234047" x="7162800" y="4794250"/>
          <p14:tracePt t="234064" x="7251700" y="4787900"/>
          <p14:tracePt t="234081" x="7289800" y="4781550"/>
          <p14:tracePt t="234098" x="7321550" y="4775200"/>
          <p14:tracePt t="234114" x="7346950" y="4775200"/>
          <p14:tracePt t="234131" x="7359650" y="4768850"/>
          <p14:tracePt t="234147" x="7372350" y="4768850"/>
          <p14:tracePt t="234165" x="7404100" y="4756150"/>
          <p14:tracePt t="234181" x="7423150" y="4749800"/>
          <p14:tracePt t="234198" x="7429500" y="4749800"/>
          <p14:tracePt t="234215" x="7442200" y="4743450"/>
          <p14:tracePt t="234231" x="7448550" y="4743450"/>
          <p14:tracePt t="234248" x="7467600" y="4737100"/>
          <p14:tracePt t="234264" x="7486650" y="4737100"/>
          <p14:tracePt t="234281" x="7499350" y="4730750"/>
          <p14:tracePt t="234298" x="7512050" y="4730750"/>
          <p14:tracePt t="234331" x="7518400" y="4730750"/>
          <p14:tracePt t="234348" x="7524750" y="4730750"/>
          <p14:tracePt t="235066" x="7518400" y="4730750"/>
          <p14:tracePt t="235074" x="7467600" y="4730750"/>
          <p14:tracePt t="235082" x="7404100" y="4737100"/>
          <p14:tracePt t="235092" x="7353300" y="4737100"/>
          <p14:tracePt t="235109" x="7150100" y="4737100"/>
          <p14:tracePt t="235125" x="6826250" y="4737100"/>
          <p14:tracePt t="235142" x="6032500" y="4737100"/>
          <p14:tracePt t="235158" x="5556250" y="4737100"/>
          <p14:tracePt t="235175" x="5156200" y="4718050"/>
          <p14:tracePt t="235192" x="4851400" y="4718050"/>
          <p14:tracePt t="235209" x="4654550" y="4718050"/>
          <p14:tracePt t="235225" x="4495800" y="4718050"/>
          <p14:tracePt t="235242" x="4387850" y="4718050"/>
          <p14:tracePt t="235259" x="4356100" y="4718050"/>
          <p14:tracePt t="235275" x="4349750" y="4718050"/>
          <p14:tracePt t="235309" x="4337050" y="4718050"/>
          <p14:tracePt t="235335" x="4324350" y="4724400"/>
          <p14:tracePt t="235353" x="4311650" y="4724400"/>
          <p14:tracePt t="235362" x="4298950" y="4730750"/>
          <p14:tracePt t="235376" x="4267200" y="4730750"/>
          <p14:tracePt t="235392" x="4210050" y="4730750"/>
          <p14:tracePt t="235409" x="4146550" y="4730750"/>
          <p14:tracePt t="235426" x="4038600" y="4730750"/>
          <p14:tracePt t="235442" x="3898900" y="4730750"/>
          <p14:tracePt t="235459" x="3752850" y="4730750"/>
          <p14:tracePt t="235476" x="3644900" y="4730750"/>
          <p14:tracePt t="235482" x="3632200" y="4730750"/>
          <p14:tracePt t="235493" x="3613150" y="4730750"/>
          <p14:tracePt t="235509" x="3600450" y="4737100"/>
          <p14:tracePt t="235673" x="3587750" y="4737100"/>
          <p14:tracePt t="235681" x="3581400" y="4737100"/>
          <p14:tracePt t="235692" x="3549650" y="4737100"/>
          <p14:tracePt t="235710" x="3473450" y="4737100"/>
          <p14:tracePt t="235727" x="3448050" y="4737100"/>
          <p14:tracePt t="235743" x="3435350" y="4737100"/>
          <p14:tracePt t="238907" x="3435350" y="4749800"/>
          <p14:tracePt t="238913" x="3435350" y="4775200"/>
          <p14:tracePt t="238921" x="3435350" y="4813300"/>
          <p14:tracePt t="238931" x="3435350" y="4889500"/>
          <p14:tracePt t="238948" x="3416300" y="5035550"/>
          <p14:tracePt t="238965" x="3390900" y="5207000"/>
          <p14:tracePt t="238982" x="3346450" y="5384800"/>
          <p14:tracePt t="238988" x="3333750" y="5448300"/>
          <p14:tracePt t="238998" x="3295650" y="5537200"/>
          <p14:tracePt t="239015" x="3219450" y="5689600"/>
          <p14:tracePt t="239032" x="3092450" y="5905500"/>
          <p14:tracePt t="239048" x="3009900" y="6000750"/>
          <p14:tracePt t="239065" x="2933700" y="6064250"/>
          <p14:tracePt t="239082" x="2851150" y="6083300"/>
          <p14:tracePt t="239099" x="2705100" y="6083300"/>
          <p14:tracePt t="239115" x="2533650" y="6083300"/>
          <p14:tracePt t="239132" x="2355850" y="6083300"/>
          <p14:tracePt t="239148" x="2184400" y="6083300"/>
          <p14:tracePt t="239165" x="2038350" y="6045200"/>
          <p14:tracePt t="239181" x="1955800" y="6013450"/>
          <p14:tracePt t="239199" x="1917700" y="5988050"/>
          <p14:tracePt t="239215" x="1898650" y="5988050"/>
          <p14:tracePt t="239466" x="1898650" y="5981700"/>
          <p14:tracePt t="239489" x="1917700" y="5975350"/>
          <p14:tracePt t="239497" x="1924050" y="5975350"/>
          <p14:tracePt t="239521" x="1943100" y="5975350"/>
          <p14:tracePt t="239555" x="1962150" y="5975350"/>
          <p14:tracePt t="239570" x="1968500" y="5975350"/>
          <p14:tracePt t="239578" x="1987550" y="5975350"/>
          <p14:tracePt t="239590" x="2006600" y="5975350"/>
          <p14:tracePt t="239607" x="2032000" y="5962650"/>
          <p14:tracePt t="239624" x="2051050" y="5892800"/>
          <p14:tracePt t="239639" x="2063750" y="5816600"/>
          <p14:tracePt t="239656" x="2063750" y="5740400"/>
          <p14:tracePt t="239673" x="2063750" y="5683250"/>
          <p14:tracePt t="239689" x="2063750" y="5657850"/>
          <p14:tracePt t="239706" x="2063750" y="5638800"/>
          <p14:tracePt t="239769" x="2063750" y="5664200"/>
          <p14:tracePt t="239779" x="2063750" y="5689600"/>
          <p14:tracePt t="239785" x="2063750" y="5702300"/>
          <p14:tracePt t="239796" x="2063750" y="5734050"/>
          <p14:tracePt t="239806" x="2063750" y="5759450"/>
          <p14:tracePt t="239823" x="2063750" y="5822950"/>
          <p14:tracePt t="239840" x="2070100" y="5848350"/>
          <p14:tracePt t="239856" x="2089150" y="5886450"/>
          <p14:tracePt t="239873" x="2101850" y="5905500"/>
          <p14:tracePt t="241827" x="2108200" y="5905500"/>
          <p14:tracePt t="241834" x="2114550" y="5905500"/>
          <p14:tracePt t="241858" x="2120900" y="5905500"/>
          <p14:tracePt t="241866" x="2127250" y="5905500"/>
          <p14:tracePt t="241874" x="2139950" y="5905500"/>
          <p14:tracePt t="241884" x="2152650" y="5905500"/>
          <p14:tracePt t="241901" x="2197100" y="5918200"/>
          <p14:tracePt t="241917" x="2311400" y="5949950"/>
          <p14:tracePt t="241935" x="2489200" y="5969000"/>
          <p14:tracePt t="241951" x="2673350" y="5994400"/>
          <p14:tracePt t="241968" x="2838450" y="5994400"/>
          <p14:tracePt t="241984" x="2971800" y="5962650"/>
          <p14:tracePt t="242001" x="3041650" y="5911850"/>
          <p14:tracePt t="242018" x="3067050" y="5867400"/>
          <p14:tracePt t="242035" x="3079750" y="5810250"/>
          <p14:tracePt t="242051" x="3079750" y="5753100"/>
          <p14:tracePt t="242068" x="3079750" y="5727700"/>
          <p14:tracePt t="242085" x="3073400" y="5715000"/>
          <p14:tracePt t="242309" x="3073400" y="5708650"/>
          <p14:tracePt t="242316" x="3073400" y="5695950"/>
          <p14:tracePt t="242323" x="3073400" y="5689600"/>
          <p14:tracePt t="242333" x="3073400" y="5676900"/>
          <p14:tracePt t="242349" x="3073400" y="5664200"/>
          <p14:tracePt t="242366" x="3073400" y="5651500"/>
          <p14:tracePt t="242573" x="3073400" y="5645150"/>
          <p14:tracePt t="242581" x="3086100" y="5638800"/>
          <p14:tracePt t="242588" x="3111500" y="5638800"/>
          <p14:tracePt t="242597" x="3136900" y="5626100"/>
          <p14:tracePt t="242614" x="3181350" y="5619750"/>
          <p14:tracePt t="242631" x="3232150" y="5619750"/>
          <p14:tracePt t="242647" x="3251200" y="5613400"/>
          <p14:tracePt t="242664" x="3270250" y="5613400"/>
          <p14:tracePt t="242682" x="3282950" y="5613400"/>
          <p14:tracePt t="242749" x="3289300" y="5607050"/>
          <p14:tracePt t="242756" x="3302000" y="5607050"/>
          <p14:tracePt t="242764" x="3321050" y="5600700"/>
          <p14:tracePt t="242781" x="3333750" y="5588000"/>
          <p14:tracePt t="242797" x="3352800" y="5568950"/>
          <p14:tracePt t="242814" x="3371850" y="5537200"/>
          <p14:tracePt t="242830" x="3397250" y="5499100"/>
          <p14:tracePt t="242848" x="3409950" y="5454650"/>
          <p14:tracePt t="242864" x="3422650" y="5391150"/>
          <p14:tracePt t="242881" x="3429000" y="5264150"/>
          <p14:tracePt t="242897" x="3429000" y="5175250"/>
          <p14:tracePt t="242914" x="3416300" y="5130800"/>
          <p14:tracePt t="242931" x="3409950" y="5111750"/>
          <p14:tracePt t="242947" x="3403600" y="5105400"/>
          <p14:tracePt t="243067" x="3397250" y="5099050"/>
          <p14:tracePt t="243075" x="3397250" y="5073650"/>
          <p14:tracePt t="243085" x="3397250" y="5010150"/>
          <p14:tracePt t="243098" x="3327400" y="4794250"/>
          <p14:tracePt t="243114" x="3130550" y="4343400"/>
          <p14:tracePt t="243131" x="2863850" y="3702050"/>
          <p14:tracePt t="243147" x="2419350" y="2978150"/>
          <p14:tracePt t="243164" x="1885950" y="2184400"/>
          <p14:tracePt t="243181" x="1403350" y="1530350"/>
          <p14:tracePt t="243198" x="1079500" y="1092200"/>
          <p14:tracePt t="243214" x="901700" y="876300"/>
          <p14:tracePt t="243231" x="819150" y="787400"/>
          <p14:tracePt t="243247" x="774700" y="730250"/>
          <p14:tracePt t="243265" x="762000" y="723900"/>
          <p14:tracePt t="243281" x="762000" y="717550"/>
          <p14:tracePt t="243298" x="762000" y="711200"/>
          <p14:tracePt t="243315" x="742950" y="692150"/>
          <p14:tracePt t="243331" x="730250" y="673100"/>
          <p14:tracePt t="243348" x="717550" y="647700"/>
          <p14:tracePt t="243364" x="685800" y="577850"/>
          <p14:tracePt t="243381" x="660400" y="501650"/>
          <p14:tracePt t="243398" x="635000" y="450850"/>
          <p14:tracePt t="243415" x="615950" y="431800"/>
          <p14:tracePt t="243431" x="615950" y="425450"/>
          <p14:tracePt t="243482" x="609600" y="419100"/>
          <p14:tracePt t="243490" x="596900" y="406400"/>
          <p14:tracePt t="243498" x="571500" y="406400"/>
          <p14:tracePt t="243514" x="527050" y="381000"/>
          <p14:tracePt t="243531" x="463550" y="349250"/>
          <p14:tracePt t="243548" x="406400" y="3238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8137"/>
            <a:ext cx="10972800" cy="6181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34080" y="5505480"/>
              <a:ext cx="3981600" cy="1060920"/>
            </p14:xfrm>
          </p:contentPart>
        </mc:Choice>
        <mc:Fallback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4720" y="5496120"/>
                <a:ext cx="4000320" cy="1079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777"/>
    </mc:Choice>
    <mc:Fallback>
      <p:transition spd="slow" advTm="237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7" x="7696200" y="5207000"/>
          <p14:tracePt t="762" x="7696200" y="5200650"/>
          <p14:tracePt t="772" x="7689850" y="5194300"/>
          <p14:tracePt t="778" x="7677150" y="5181600"/>
          <p14:tracePt t="786" x="7632700" y="5143500"/>
          <p14:tracePt t="802" x="7461250" y="5003800"/>
          <p14:tracePt t="819" x="7010400" y="4686300"/>
          <p14:tracePt t="835" x="6292850" y="4178300"/>
          <p14:tracePt t="852" x="5524500" y="3663950"/>
          <p14:tracePt t="869" x="4616450" y="3168650"/>
          <p14:tracePt t="885" x="3498850" y="2654300"/>
          <p14:tracePt t="902" x="2349500" y="2152650"/>
          <p14:tracePt t="919" x="1492250" y="1797050"/>
          <p14:tracePt t="936" x="1092200" y="1663700"/>
          <p14:tracePt t="952" x="1054100" y="1651000"/>
          <p14:tracePt t="969" x="1041400" y="1638300"/>
          <p14:tracePt t="1093" x="1028700" y="1631950"/>
          <p14:tracePt t="1181" x="1009650" y="1625600"/>
          <p14:tracePt t="1189" x="996950" y="1619250"/>
          <p14:tracePt t="1195" x="965200" y="1600200"/>
          <p14:tracePt t="1202" x="933450" y="1593850"/>
          <p14:tracePt t="1219" x="882650" y="1587500"/>
          <p14:tracePt t="1236" x="869950" y="1587500"/>
          <p14:tracePt t="1252" x="863600" y="1587500"/>
          <p14:tracePt t="1269" x="857250" y="1587500"/>
          <p14:tracePt t="1314" x="850900" y="1587500"/>
          <p14:tracePt t="1330" x="838200" y="1587500"/>
          <p14:tracePt t="1340" x="825500" y="1587500"/>
          <p14:tracePt t="1346" x="819150" y="1587500"/>
          <p14:tracePt t="1358" x="800100" y="1587500"/>
          <p14:tracePt t="1369" x="774700" y="1587500"/>
          <p14:tracePt t="1386" x="742950" y="1587500"/>
          <p14:tracePt t="1402" x="698500" y="1568450"/>
          <p14:tracePt t="1419" x="673100" y="1562100"/>
          <p14:tracePt t="1436" x="654050" y="1562100"/>
          <p14:tracePt t="1453" x="647700" y="1562100"/>
          <p14:tracePt t="1605" x="654050" y="1562100"/>
          <p14:tracePt t="1621" x="666750" y="1568450"/>
          <p14:tracePt t="1670" x="666750" y="1574800"/>
          <p14:tracePt t="1699" x="679450" y="1581150"/>
          <p14:tracePt t="1707" x="685800" y="1581150"/>
          <p14:tracePt t="1746" x="692150" y="1581150"/>
          <p14:tracePt t="1769" x="704850" y="1593850"/>
          <p14:tracePt t="1828" x="717550" y="1600200"/>
          <p14:tracePt t="1910" x="723900" y="1600200"/>
          <p14:tracePt t="2101" x="730250" y="1606550"/>
          <p14:tracePt t="2197" x="736600" y="1606550"/>
          <p14:tracePt t="2291" x="749300" y="1619250"/>
          <p14:tracePt t="38662" x="755650" y="1625600"/>
          <p14:tracePt t="38703" x="793750" y="1644650"/>
          <p14:tracePt t="38709" x="800100" y="1651000"/>
          <p14:tracePt t="38726" x="806450" y="1651000"/>
          <p14:tracePt t="38743" x="812800" y="1657350"/>
          <p14:tracePt t="38931" x="787400" y="1657350"/>
          <p14:tracePt t="38940" x="781050" y="1657350"/>
          <p14:tracePt t="38988" x="781050" y="1670050"/>
          <p14:tracePt t="38998" x="781050" y="1676400"/>
          <p14:tracePt t="39002" x="806450" y="1682750"/>
          <p14:tracePt t="39014" x="825500" y="1701800"/>
          <p14:tracePt t="39026" x="882650" y="1778000"/>
          <p14:tracePt t="39043" x="971550" y="1866900"/>
          <p14:tracePt t="39059" x="1130300" y="2000250"/>
          <p14:tracePt t="39076" x="1333500" y="2165350"/>
          <p14:tracePt t="39093" x="1600200" y="2355850"/>
          <p14:tracePt t="39110" x="1905000" y="2552700"/>
          <p14:tracePt t="39126" x="2216150" y="2724150"/>
          <p14:tracePt t="39143" x="2540000" y="2863850"/>
          <p14:tracePt t="39160" x="2730500" y="2914650"/>
          <p14:tracePt t="39176" x="2870200" y="2933700"/>
          <p14:tracePt t="39193" x="2876550" y="2933700"/>
          <p14:tracePt t="39623" x="2851150" y="2940050"/>
          <p14:tracePt t="39630" x="2819400" y="2940050"/>
          <p14:tracePt t="39638" x="2806700" y="2940050"/>
          <p14:tracePt t="39648" x="2794000" y="2933700"/>
          <p14:tracePt t="39664" x="2768600" y="2933700"/>
          <p14:tracePt t="39681" x="2762250" y="2927350"/>
          <p14:tracePt t="39739" x="2762250" y="2921000"/>
          <p14:tracePt t="39746" x="2787650" y="2921000"/>
          <p14:tracePt t="39754" x="2819400" y="2921000"/>
          <p14:tracePt t="39764" x="2838450" y="2921000"/>
          <p14:tracePt t="39781" x="2857500" y="2921000"/>
          <p14:tracePt t="39836" x="2857500" y="2933700"/>
          <p14:tracePt t="39844" x="2857500" y="2940050"/>
          <p14:tracePt t="39854" x="2863850" y="2946400"/>
          <p14:tracePt t="39865" x="2863850" y="2952750"/>
          <p14:tracePt t="39882" x="2876550" y="2978150"/>
          <p14:tracePt t="39898" x="2882900" y="2990850"/>
          <p14:tracePt t="39915" x="2895600" y="2997200"/>
          <p14:tracePt t="39931" x="2927350" y="2997200"/>
          <p14:tracePt t="39948" x="2959100" y="2997200"/>
          <p14:tracePt t="39965" x="3016250" y="2997200"/>
          <p14:tracePt t="39981" x="3092450" y="2997200"/>
          <p14:tracePt t="39998" x="3175000" y="2984500"/>
          <p14:tracePt t="40015" x="3238500" y="2984500"/>
          <p14:tracePt t="40031" x="3302000" y="2984500"/>
          <p14:tracePt t="40048" x="3352800" y="2984500"/>
          <p14:tracePt t="40065" x="3390900" y="2984500"/>
          <p14:tracePt t="40083" x="3416300" y="2984500"/>
          <p14:tracePt t="40098" x="3448050" y="2978150"/>
          <p14:tracePt t="40115" x="3467100" y="2978150"/>
          <p14:tracePt t="40131" x="3467100" y="2971800"/>
          <p14:tracePt t="40165" x="3467100" y="2965450"/>
          <p14:tracePt t="41526" x="3467100" y="2959100"/>
          <p14:tracePt t="41533" x="3454400" y="2959100"/>
          <p14:tracePt t="41541" x="3403600" y="2978150"/>
          <p14:tracePt t="41550" x="3359150" y="3022600"/>
          <p14:tracePt t="41567" x="3263900" y="3130550"/>
          <p14:tracePt t="41584" x="3181350" y="3225800"/>
          <p14:tracePt t="41601" x="3111500" y="3340100"/>
          <p14:tracePt t="41617" x="3009900" y="3530600"/>
          <p14:tracePt t="41634" x="2889250" y="3771900"/>
          <p14:tracePt t="41651" x="2743200" y="4025900"/>
          <p14:tracePt t="41667" x="2533650" y="4394200"/>
          <p14:tracePt t="41684" x="2457450" y="4552950"/>
          <p14:tracePt t="41701" x="2425700" y="4635500"/>
          <p14:tracePt t="41718" x="2419350" y="4641850"/>
          <p14:tracePt t="41789" x="2419350" y="4654550"/>
          <p14:tracePt t="41797" x="2419350" y="4660900"/>
          <p14:tracePt t="41806" x="2419350" y="4679950"/>
          <p14:tracePt t="41817" x="2419350" y="4692650"/>
          <p14:tracePt t="41836" x="2419350" y="4781550"/>
          <p14:tracePt t="41851" x="2419350" y="4800600"/>
          <p14:tracePt t="41867" x="2495550" y="4946650"/>
          <p14:tracePt t="41884" x="2590800" y="5105400"/>
          <p14:tracePt t="41901" x="2673350" y="5245100"/>
          <p14:tracePt t="41917" x="2794000" y="5410200"/>
          <p14:tracePt t="41934" x="2940050" y="5543550"/>
          <p14:tracePt t="41951" x="3086100" y="5600700"/>
          <p14:tracePt t="41967" x="3181350" y="5600700"/>
          <p14:tracePt t="41984" x="3276600" y="5568950"/>
          <p14:tracePt t="42001" x="3384550" y="5448300"/>
          <p14:tracePt t="42017" x="3435350" y="5314950"/>
          <p14:tracePt t="42035" x="3479800" y="5156200"/>
          <p14:tracePt t="42051" x="3486150" y="4953000"/>
          <p14:tracePt t="42068" x="3486150" y="4826000"/>
          <p14:tracePt t="42085" x="3486150" y="4673600"/>
          <p14:tracePt t="42102" x="3486150" y="4540250"/>
          <p14:tracePt t="42118" x="3511550" y="4375150"/>
          <p14:tracePt t="42134" x="3536950" y="4248150"/>
          <p14:tracePt t="42151" x="3594100" y="4114800"/>
          <p14:tracePt t="42168" x="3657600" y="4006850"/>
          <p14:tracePt t="42184" x="3740150" y="3898900"/>
          <p14:tracePt t="42201" x="3822700" y="3790950"/>
          <p14:tracePt t="42218" x="3886200" y="3714750"/>
          <p14:tracePt t="42235" x="3930650" y="3651250"/>
          <p14:tracePt t="42251" x="3968750" y="3587750"/>
          <p14:tracePt t="42268" x="4000500" y="3549650"/>
          <p14:tracePt t="42285" x="4013200" y="3524250"/>
          <p14:tracePt t="42302" x="4013200" y="3511550"/>
          <p14:tracePt t="42318" x="4013200" y="3505200"/>
          <p14:tracePt t="42352" x="4013200" y="3486150"/>
          <p14:tracePt t="42368" x="4013200" y="3473450"/>
          <p14:tracePt t="42384" x="4013200" y="3448050"/>
          <p14:tracePt t="42401" x="4013200" y="3390900"/>
          <p14:tracePt t="42418" x="4013200" y="3346450"/>
          <p14:tracePt t="42436" x="4013200" y="3282950"/>
          <p14:tracePt t="42451" x="4013200" y="3181350"/>
          <p14:tracePt t="42468" x="4013200" y="3105150"/>
          <p14:tracePt t="42485" x="4013200" y="3016250"/>
          <p14:tracePt t="42501" x="4006850" y="2933700"/>
          <p14:tracePt t="42518" x="4000500" y="2882900"/>
          <p14:tracePt t="42535" x="4000500" y="2851150"/>
          <p14:tracePt t="42552" x="4000500" y="2838450"/>
          <p14:tracePt t="42568" x="4000500" y="2832100"/>
          <p14:tracePt t="42586" x="3994150" y="2832100"/>
          <p14:tracePt t="42601" x="3987800" y="2825750"/>
          <p14:tracePt t="42618" x="3975100" y="2825750"/>
          <p14:tracePt t="42635" x="3930650" y="2825750"/>
          <p14:tracePt t="42651" x="3854450" y="2825750"/>
          <p14:tracePt t="42668" x="3676650" y="2825750"/>
          <p14:tracePt t="42685" x="3492500" y="2870200"/>
          <p14:tracePt t="42701" x="3295650" y="2940050"/>
          <p14:tracePt t="42718" x="3073400" y="2997200"/>
          <p14:tracePt t="42735" x="2889250" y="3048000"/>
          <p14:tracePt t="42752" x="2692400" y="3130550"/>
          <p14:tracePt t="42768" x="2540000" y="3200400"/>
          <p14:tracePt t="42785" x="2425700" y="3263900"/>
          <p14:tracePt t="42802" x="2349500" y="3302000"/>
          <p14:tracePt t="42818" x="2311400" y="3333750"/>
          <p14:tracePt t="42836" x="2260600" y="3365500"/>
          <p14:tracePt t="42842" x="2241550" y="3378200"/>
          <p14:tracePt t="42852" x="2209800" y="3390900"/>
          <p14:tracePt t="42868" x="2165350" y="3397250"/>
          <p14:tracePt t="42885" x="2120900" y="3397250"/>
          <p14:tracePt t="42902" x="2051050" y="3397250"/>
          <p14:tracePt t="42918" x="1936750" y="3397250"/>
          <p14:tracePt t="42935" x="1797050" y="3390900"/>
          <p14:tracePt t="42952" x="1676400" y="3371850"/>
          <p14:tracePt t="42968" x="1555750" y="3359150"/>
          <p14:tracePt t="42985" x="1454150" y="3359150"/>
          <p14:tracePt t="43002" x="1384300" y="3371850"/>
          <p14:tracePt t="43021" x="1308100" y="3403600"/>
          <p14:tracePt t="43035" x="1257300" y="3448050"/>
          <p14:tracePt t="43052" x="1219200" y="3479800"/>
          <p14:tracePt t="43068" x="1193800" y="3511550"/>
          <p14:tracePt t="43085" x="1181100" y="3536950"/>
          <p14:tracePt t="43102" x="1181100" y="3543300"/>
          <p14:tracePt t="43119" x="1174750" y="3568700"/>
          <p14:tracePt t="43135" x="1168400" y="3606800"/>
          <p14:tracePt t="43152" x="1162050" y="3644900"/>
          <p14:tracePt t="43169" x="1162050" y="3676650"/>
          <p14:tracePt t="43185" x="1162050" y="3708400"/>
          <p14:tracePt t="43202" x="1149350" y="3759200"/>
          <p14:tracePt t="43218" x="1149350" y="3822700"/>
          <p14:tracePt t="43239" x="1155700" y="3879850"/>
          <p14:tracePt t="43252" x="1193800" y="3930650"/>
          <p14:tracePt t="43269" x="1225550" y="3987800"/>
          <p14:tracePt t="43285" x="1238250" y="4019550"/>
          <p14:tracePt t="43302" x="1244600" y="4019550"/>
          <p14:tracePt t="43319" x="1257300" y="4025900"/>
          <p14:tracePt t="43335" x="1263650" y="4025900"/>
          <p14:tracePt t="43672" x="1289050" y="4025900"/>
          <p14:tracePt t="43681" x="1371600" y="4025900"/>
          <p14:tracePt t="43688" x="1549400" y="4025900"/>
          <p14:tracePt t="43697" x="1854200" y="4025900"/>
          <p14:tracePt t="43714" x="2387600" y="4025900"/>
          <p14:tracePt t="43731" x="2844800" y="3968750"/>
          <p14:tracePt t="43749" x="3409950" y="3886200"/>
          <p14:tracePt t="43764" x="3879850" y="3759200"/>
          <p14:tracePt t="43781" x="4489450" y="3568700"/>
          <p14:tracePt t="43797" x="4718050" y="3486150"/>
          <p14:tracePt t="43814" x="4845050" y="3435350"/>
          <p14:tracePt t="43830" x="4883150" y="3409950"/>
          <p14:tracePt t="43837" x="4902200" y="3403600"/>
          <p14:tracePt t="43847" x="4902200" y="3397250"/>
          <p14:tracePt t="43864" x="4908550" y="3397250"/>
          <p14:tracePt t="43881" x="4908550" y="3390900"/>
          <p14:tracePt t="43897" x="4908550" y="3378200"/>
          <p14:tracePt t="43914" x="4908550" y="3371850"/>
          <p14:tracePt t="43931" x="4908550" y="3365500"/>
          <p14:tracePt t="43947" x="4914900" y="3346450"/>
          <p14:tracePt t="43964" x="4914900" y="3340100"/>
          <p14:tracePt t="43981" x="4914900" y="3302000"/>
          <p14:tracePt t="43997" x="4914900" y="3263900"/>
          <p14:tracePt t="44014" x="4914900" y="3238500"/>
          <p14:tracePt t="44031" x="4914900" y="3200400"/>
          <p14:tracePt t="44047" x="4914900" y="3136900"/>
          <p14:tracePt t="44064" x="4914900" y="3060700"/>
          <p14:tracePt t="44081" x="4914900" y="3003550"/>
          <p14:tracePt t="44097" x="4902200" y="2940050"/>
          <p14:tracePt t="44114" x="4889500" y="2895600"/>
          <p14:tracePt t="44131" x="4864100" y="2870200"/>
          <p14:tracePt t="44149" x="4851400" y="2851150"/>
          <p14:tracePt t="44164" x="4845050" y="2851150"/>
          <p14:tracePt t="44181" x="4838700" y="2851150"/>
          <p14:tracePt t="45339" x="4832350" y="2844800"/>
          <p14:tracePt t="45361" x="4838700" y="2832100"/>
          <p14:tracePt t="45377" x="4845050" y="2832100"/>
          <p14:tracePt t="45386" x="4851400" y="2832100"/>
          <p14:tracePt t="45397" x="4857750" y="2832100"/>
          <p14:tracePt t="45414" x="4870450" y="2832100"/>
          <p14:tracePt t="45513" x="4876800" y="2825750"/>
          <p14:tracePt t="46810" x="4876800" y="2819400"/>
          <p14:tracePt t="46826" x="4883150" y="2806700"/>
          <p14:tracePt t="46831" x="4889500" y="2800350"/>
          <p14:tracePt t="46847" x="4902200" y="2781300"/>
          <p14:tracePt t="46857" x="4902200" y="2774950"/>
          <p14:tracePt t="46867" x="4914900" y="2762250"/>
          <p14:tracePt t="46884" x="4914900" y="2711450"/>
          <p14:tracePt t="46904" x="4914900" y="2622550"/>
          <p14:tracePt t="46918" x="4914900" y="2559050"/>
          <p14:tracePt t="46934" x="4902200" y="2495550"/>
          <p14:tracePt t="46951" x="4902200" y="2451100"/>
          <p14:tracePt t="46967" x="4876800" y="2400300"/>
          <p14:tracePt t="46984" x="4870450" y="2368550"/>
          <p14:tracePt t="47001" x="4832350" y="2317750"/>
          <p14:tracePt t="47017" x="4806950" y="2279650"/>
          <p14:tracePt t="47034" x="4775200" y="2228850"/>
          <p14:tracePt t="47051" x="4724400" y="2184400"/>
          <p14:tracePt t="47067" x="4692650" y="2152650"/>
          <p14:tracePt t="47084" x="4648200" y="2114550"/>
          <p14:tracePt t="47101" x="4533900" y="2019300"/>
          <p14:tracePt t="47117" x="4489450" y="1968500"/>
          <p14:tracePt t="47134" x="4451350" y="1930400"/>
          <p14:tracePt t="47151" x="4425950" y="1905000"/>
          <p14:tracePt t="47168" x="4406900" y="1879600"/>
          <p14:tracePt t="47184" x="4387850" y="1854200"/>
          <p14:tracePt t="47201" x="4381500" y="1835150"/>
          <p14:tracePt t="47217" x="4362450" y="1822450"/>
          <p14:tracePt t="47234" x="4356100" y="1816100"/>
          <p14:tracePt t="47251" x="4356100" y="1809750"/>
          <p14:tracePt t="47267" x="4337050" y="1790700"/>
          <p14:tracePt t="47284" x="4330700" y="1784350"/>
          <p14:tracePt t="47301" x="4298950" y="1758950"/>
          <p14:tracePt t="47318" x="4279900" y="1752600"/>
          <p14:tracePt t="47334" x="4191000" y="1714500"/>
          <p14:tracePt t="47351" x="4070350" y="1682750"/>
          <p14:tracePt t="47368" x="3911600" y="1644650"/>
          <p14:tracePt t="47384" x="3727450" y="1606550"/>
          <p14:tracePt t="47401" x="3556000" y="1587500"/>
          <p14:tracePt t="47418" x="3409950" y="1587500"/>
          <p14:tracePt t="47434" x="3289300" y="1587500"/>
          <p14:tracePt t="47451" x="3206750" y="1587500"/>
          <p14:tracePt t="47468" x="3136900" y="1587500"/>
          <p14:tracePt t="47484" x="3079750" y="1593850"/>
          <p14:tracePt t="47502" x="2959100" y="1612900"/>
          <p14:tracePt t="47518" x="2863850" y="1619250"/>
          <p14:tracePt t="47534" x="2749550" y="1644650"/>
          <p14:tracePt t="47551" x="2635250" y="1657350"/>
          <p14:tracePt t="47568" x="2527300" y="1676400"/>
          <p14:tracePt t="47585" x="2425700" y="1689100"/>
          <p14:tracePt t="47602" x="2349500" y="1695450"/>
          <p14:tracePt t="47618" x="2286000" y="1708150"/>
          <p14:tracePt t="47635" x="2241550" y="1714500"/>
          <p14:tracePt t="47651" x="2216150" y="1720850"/>
          <p14:tracePt t="47668" x="2203450" y="1727200"/>
          <p14:tracePt t="47685" x="2165350" y="1746250"/>
          <p14:tracePt t="47702" x="2057400" y="1771650"/>
          <p14:tracePt t="47718" x="1936750" y="1797050"/>
          <p14:tracePt t="47735" x="1816100" y="1828800"/>
          <p14:tracePt t="47751" x="1663700" y="1866900"/>
          <p14:tracePt t="47769" x="1504950" y="1873250"/>
          <p14:tracePt t="47785" x="1339850" y="1905000"/>
          <p14:tracePt t="47802" x="1181100" y="1917700"/>
          <p14:tracePt t="47818" x="1022350" y="1917700"/>
          <p14:tracePt t="47835" x="895350" y="1917700"/>
          <p14:tracePt t="47840" x="819150" y="1917700"/>
          <p14:tracePt t="47851" x="755650" y="1917700"/>
          <p14:tracePt t="47868" x="666750" y="1898650"/>
          <p14:tracePt t="47885" x="635000" y="1898650"/>
          <p14:tracePt t="47902" x="609600" y="1892300"/>
          <p14:tracePt t="47937" x="596900" y="1892300"/>
          <p14:tracePt t="48304" x="609600" y="1892300"/>
          <p14:tracePt t="48311" x="685800" y="1873250"/>
          <p14:tracePt t="48319" x="762000" y="1860550"/>
          <p14:tracePt t="48328" x="825500" y="1860550"/>
          <p14:tracePt t="48345" x="952500" y="1860550"/>
          <p14:tracePt t="48362" x="1098550" y="1860550"/>
          <p14:tracePt t="48378" x="1289050" y="1860550"/>
          <p14:tracePt t="48395" x="1530350" y="1860550"/>
          <p14:tracePt t="48412" x="1797050" y="1860550"/>
          <p14:tracePt t="48428" x="2076450" y="1860550"/>
          <p14:tracePt t="48445" x="2311400" y="1860550"/>
          <p14:tracePt t="48462" x="2508250" y="1866900"/>
          <p14:tracePt t="48478" x="2692400" y="1892300"/>
          <p14:tracePt t="48495" x="2914650" y="1917700"/>
          <p14:tracePt t="48512" x="3041650" y="1917700"/>
          <p14:tracePt t="48528" x="3181350" y="1917700"/>
          <p14:tracePt t="48545" x="3359150" y="1917700"/>
          <p14:tracePt t="48562" x="3511550" y="1917700"/>
          <p14:tracePt t="48578" x="3625850" y="1917700"/>
          <p14:tracePt t="48595" x="3733800" y="1917700"/>
          <p14:tracePt t="48612" x="3848100" y="1917700"/>
          <p14:tracePt t="48628" x="3943350" y="1917700"/>
          <p14:tracePt t="48645" x="4064000" y="1917700"/>
          <p14:tracePt t="48663" x="4292600" y="1917700"/>
          <p14:tracePt t="48678" x="4464050" y="1917700"/>
          <p14:tracePt t="48695" x="4660900" y="1917700"/>
          <p14:tracePt t="48712" x="4870450" y="1917700"/>
          <p14:tracePt t="48728" x="5073650" y="1917700"/>
          <p14:tracePt t="48745" x="5295900" y="1917700"/>
          <p14:tracePt t="48762" x="5524500" y="1917700"/>
          <p14:tracePt t="48778" x="5753100" y="1924050"/>
          <p14:tracePt t="48795" x="5956300" y="1949450"/>
          <p14:tracePt t="48812" x="6134100" y="1949450"/>
          <p14:tracePt t="48829" x="6318250" y="1949450"/>
          <p14:tracePt t="48845" x="6483350" y="1949450"/>
          <p14:tracePt t="48852" x="6559550" y="1949450"/>
          <p14:tracePt t="48862" x="6629400" y="1949450"/>
          <p14:tracePt t="48878" x="6832600" y="1949450"/>
          <p14:tracePt t="48895" x="6959600" y="1949450"/>
          <p14:tracePt t="48912" x="7080250" y="1949450"/>
          <p14:tracePt t="48929" x="7175500" y="1949450"/>
          <p14:tracePt t="48945" x="7219950" y="1949450"/>
          <p14:tracePt t="48962" x="7277100" y="1949450"/>
          <p14:tracePt t="48979" x="7346950" y="1949450"/>
          <p14:tracePt t="48995" x="7410450" y="1955800"/>
          <p14:tracePt t="49012" x="7518400" y="1955800"/>
          <p14:tracePt t="49028" x="7600950" y="1955800"/>
          <p14:tracePt t="49045" x="7721600" y="1955800"/>
          <p14:tracePt t="49063" x="7931150" y="1955800"/>
          <p14:tracePt t="49079" x="8083550" y="1955800"/>
          <p14:tracePt t="49095" x="8248650" y="1955800"/>
          <p14:tracePt t="49112" x="8394700" y="1955800"/>
          <p14:tracePt t="49129" x="8496300" y="1955800"/>
          <p14:tracePt t="49146" x="8559800" y="1955800"/>
          <p14:tracePt t="49162" x="8585200" y="1955800"/>
          <p14:tracePt t="49179" x="8610600" y="1955800"/>
          <p14:tracePt t="49195" x="8623300" y="1955800"/>
          <p14:tracePt t="49212" x="8629650" y="1955800"/>
          <p14:tracePt t="49229" x="8636000" y="1955800"/>
          <p14:tracePt t="49246" x="8648700" y="1955800"/>
          <p14:tracePt t="49263" x="8693150" y="1955800"/>
          <p14:tracePt t="49279" x="8763000" y="1955800"/>
          <p14:tracePt t="49296" x="8864600" y="1955800"/>
          <p14:tracePt t="49312" x="9010650" y="1955800"/>
          <p14:tracePt t="49329" x="9150350" y="1955800"/>
          <p14:tracePt t="49346" x="9283700" y="1955800"/>
          <p14:tracePt t="49363" x="9378950" y="1955800"/>
          <p14:tracePt t="49379" x="9455150" y="1955800"/>
          <p14:tracePt t="49396" x="9493250" y="1955800"/>
          <p14:tracePt t="49413" x="9505950" y="1955800"/>
          <p14:tracePt t="49429" x="9518650" y="1955800"/>
          <p14:tracePt t="49553" x="9505950" y="1962150"/>
          <p14:tracePt t="49562" x="9448800" y="1974850"/>
          <p14:tracePt t="49574" x="9366250" y="1974850"/>
          <p14:tracePt t="49581" x="9258300" y="2000250"/>
          <p14:tracePt t="49596" x="9194800" y="2012950"/>
          <p14:tracePt t="49842" x="9188450" y="2012950"/>
          <p14:tracePt t="49963" x="9188450" y="2006600"/>
          <p14:tracePt t="49971" x="9188450" y="2000250"/>
          <p14:tracePt t="49981" x="9207500" y="1974850"/>
          <p14:tracePt t="49989" x="9220200" y="1968500"/>
          <p14:tracePt t="50006" x="9264650" y="1968500"/>
          <p14:tracePt t="50023" x="9283700" y="1962150"/>
          <p14:tracePt t="50039" x="9309100" y="1949450"/>
          <p14:tracePt t="50073" x="9321800" y="1949450"/>
          <p14:tracePt t="50089" x="9334500" y="1949450"/>
          <p14:tracePt t="50106" x="9359900" y="1949450"/>
          <p14:tracePt t="50123" x="9391650" y="1949450"/>
          <p14:tracePt t="50139" x="9442450" y="1949450"/>
          <p14:tracePt t="50156" x="9499600" y="1949450"/>
          <p14:tracePt t="50173" x="9582150" y="1949450"/>
          <p14:tracePt t="50189" x="9658350" y="1949450"/>
          <p14:tracePt t="50206" x="9709150" y="1949450"/>
          <p14:tracePt t="50222" x="9747250" y="1949450"/>
          <p14:tracePt t="50239" x="9766300" y="1949450"/>
          <p14:tracePt t="50256" x="9772650" y="1949450"/>
          <p14:tracePt t="50311" x="9785350" y="1949450"/>
          <p14:tracePt t="50319" x="9791700" y="1949450"/>
          <p14:tracePt t="50327" x="9798050" y="1949450"/>
          <p14:tracePt t="50339" x="9810750" y="1949450"/>
          <p14:tracePt t="50356" x="9842500" y="1949450"/>
          <p14:tracePt t="50373" x="9880600" y="1949450"/>
          <p14:tracePt t="50389" x="9931400" y="1949450"/>
          <p14:tracePt t="50406" x="9963150" y="1949450"/>
          <p14:tracePt t="50423" x="10013950" y="1949450"/>
          <p14:tracePt t="50439" x="10026650" y="1949450"/>
          <p14:tracePt t="50456" x="10039350" y="1949450"/>
          <p14:tracePt t="50924" x="10045700" y="1943100"/>
          <p14:tracePt t="50948" x="10071100" y="1943100"/>
          <p14:tracePt t="50955" x="10090150" y="1943100"/>
          <p14:tracePt t="50964" x="10121900" y="1943100"/>
          <p14:tracePt t="50971" x="10153650" y="1943100"/>
          <p14:tracePt t="50988" x="10242550" y="1962150"/>
          <p14:tracePt t="51005" x="10325100" y="1981200"/>
          <p14:tracePt t="51021" x="10375900" y="1993900"/>
          <p14:tracePt t="51038" x="10394950" y="1993900"/>
          <p14:tracePt t="51329" x="10382250" y="1993900"/>
          <p14:tracePt t="51338" x="10375900" y="1993900"/>
          <p14:tracePt t="51344" x="10356850" y="1993900"/>
          <p14:tracePt t="51354" x="10344150" y="1993900"/>
          <p14:tracePt t="51370" x="10318750" y="1993900"/>
          <p14:tracePt t="51386" x="10299700" y="1993900"/>
          <p14:tracePt t="51420" x="10293350" y="1993900"/>
          <p14:tracePt t="51627" x="10280650" y="1993900"/>
          <p14:tracePt t="52450" x="10274300" y="1993900"/>
          <p14:tracePt t="52458" x="10267950" y="1993900"/>
          <p14:tracePt t="52465" x="10261600" y="1993900"/>
          <p14:tracePt t="52474" x="10255250" y="1993900"/>
          <p14:tracePt t="52491" x="10248900" y="1993900"/>
          <p14:tracePt t="52507" x="10229850" y="1993900"/>
          <p14:tracePt t="52524" x="10210800" y="1993900"/>
          <p14:tracePt t="52541" x="10185400" y="1993900"/>
          <p14:tracePt t="52557" x="10147300" y="1987550"/>
          <p14:tracePt t="52574" x="10096500" y="1987550"/>
          <p14:tracePt t="52591" x="10045700" y="1987550"/>
          <p14:tracePt t="52608" x="9937750" y="1987550"/>
          <p14:tracePt t="52624" x="9740900" y="1974850"/>
          <p14:tracePt t="52641" x="9620250" y="1949450"/>
          <p14:tracePt t="52658" x="9512300" y="1936750"/>
          <p14:tracePt t="52674" x="9461500" y="1930400"/>
          <p14:tracePt t="52691" x="9429750" y="1930400"/>
          <p14:tracePt t="52708" x="9423400" y="1930400"/>
          <p14:tracePt t="52724" x="9417050" y="1930400"/>
          <p14:tracePt t="52748" x="9410700" y="1930400"/>
          <p14:tracePt t="52763" x="9404350" y="1930400"/>
          <p14:tracePt t="52775" x="9398000" y="1930400"/>
          <p14:tracePt t="52796" x="9391650" y="1930400"/>
          <p14:tracePt t="52808" x="9378950" y="1930400"/>
          <p14:tracePt t="52828" x="9372600" y="1930400"/>
          <p14:tracePt t="52841" x="9353550" y="1930400"/>
          <p14:tracePt t="52858" x="9340850" y="1930400"/>
          <p14:tracePt t="52876" x="9334500" y="1930400"/>
          <p14:tracePt t="52891" x="9328150" y="1924050"/>
          <p14:tracePt t="52973" x="9321800" y="1924050"/>
          <p14:tracePt t="53027" x="9309100" y="1924050"/>
          <p14:tracePt t="53034" x="9302750" y="1924050"/>
          <p14:tracePt t="53041" x="9296400" y="1924050"/>
          <p14:tracePt t="53058" x="9271000" y="1924050"/>
          <p14:tracePt t="53075" x="9220200" y="1924050"/>
          <p14:tracePt t="53092" x="9163050" y="1924050"/>
          <p14:tracePt t="53108" x="9099550" y="1930400"/>
          <p14:tracePt t="53125" x="9029700" y="1943100"/>
          <p14:tracePt t="53141" x="8934450" y="1962150"/>
          <p14:tracePt t="53158" x="8782050" y="1993900"/>
          <p14:tracePt t="53175" x="8578850" y="2057400"/>
          <p14:tracePt t="53191" x="8324850" y="2127250"/>
          <p14:tracePt t="53209" x="8089900" y="2190750"/>
          <p14:tracePt t="53225" x="7804150" y="2273300"/>
          <p14:tracePt t="53241" x="7658100" y="2286000"/>
          <p14:tracePt t="53258" x="7512050" y="2311400"/>
          <p14:tracePt t="53275" x="7321550" y="2349500"/>
          <p14:tracePt t="53291" x="7086600" y="2368550"/>
          <p14:tracePt t="53308" x="6756400" y="2419350"/>
          <p14:tracePt t="53325" x="6489700" y="2463800"/>
          <p14:tracePt t="53342" x="6267450" y="2501900"/>
          <p14:tracePt t="53358" x="6064250" y="2527300"/>
          <p14:tracePt t="53366" x="5969000" y="2540000"/>
          <p14:tracePt t="53375" x="5873750" y="2552700"/>
          <p14:tracePt t="53391" x="5702300" y="2565400"/>
          <p14:tracePt t="53408" x="5467350" y="2609850"/>
          <p14:tracePt t="53425" x="5334000" y="2628900"/>
          <p14:tracePt t="53442" x="5219700" y="2635250"/>
          <p14:tracePt t="53458" x="5092700" y="2635250"/>
          <p14:tracePt t="53475" x="4959350" y="2635250"/>
          <p14:tracePt t="53492" x="4813300" y="2635250"/>
          <p14:tracePt t="53508" x="4648200" y="2635250"/>
          <p14:tracePt t="53525" x="4464050" y="2635250"/>
          <p14:tracePt t="53542" x="4267200" y="2616200"/>
          <p14:tracePt t="53558" x="4064000" y="2578100"/>
          <p14:tracePt t="53575" x="3873500" y="2565400"/>
          <p14:tracePt t="53592" x="3721100" y="2540000"/>
          <p14:tracePt t="53608" x="3568700" y="2520950"/>
          <p14:tracePt t="53625" x="3517900" y="2508250"/>
          <p14:tracePt t="53642" x="3505200" y="2501900"/>
          <p14:tracePt t="53658" x="3492500" y="2495550"/>
          <p14:tracePt t="53675" x="3479800" y="2482850"/>
          <p14:tracePt t="53714" x="3479800" y="2476500"/>
          <p14:tracePt t="53732" x="3479800" y="2463800"/>
          <p14:tracePt t="53754" x="3479800" y="2457450"/>
          <p14:tracePt t="53766" x="3479800" y="2438400"/>
          <p14:tracePt t="53775" x="3467100" y="2432050"/>
          <p14:tracePt t="53792" x="3448050" y="2406650"/>
          <p14:tracePt t="53809" x="3441700" y="2387600"/>
          <p14:tracePt t="53825" x="3441700" y="2381250"/>
          <p14:tracePt t="53842" x="3441700" y="2362200"/>
          <p14:tracePt t="53859" x="3524250" y="2317750"/>
          <p14:tracePt t="53866" x="3613150" y="2305050"/>
          <p14:tracePt t="53875" x="3759200" y="2279650"/>
          <p14:tracePt t="53892" x="4159250" y="2209800"/>
          <p14:tracePt t="53909" x="4572000" y="2152650"/>
          <p14:tracePt t="53926" x="4953000" y="2114550"/>
          <p14:tracePt t="53942" x="5321300" y="2114550"/>
          <p14:tracePt t="53959" x="5689600" y="2114550"/>
          <p14:tracePt t="53975" x="5937250" y="2114550"/>
          <p14:tracePt t="53992" x="6102350" y="2114550"/>
          <p14:tracePt t="54008" x="6235700" y="2114550"/>
          <p14:tracePt t="54025" x="6286500" y="2101850"/>
          <p14:tracePt t="54059" x="6305550" y="2095500"/>
          <p14:tracePt t="54076" x="6343650" y="2089150"/>
          <p14:tracePt t="54092" x="6381750" y="2070100"/>
          <p14:tracePt t="54109" x="6445250" y="2038350"/>
          <p14:tracePt t="54126" x="6521450" y="2025650"/>
          <p14:tracePt t="54142" x="6604000" y="2019300"/>
          <p14:tracePt t="54159" x="6699250" y="2006600"/>
          <p14:tracePt t="54178" x="6851650" y="1993900"/>
          <p14:tracePt t="54192" x="7042150" y="1993900"/>
          <p14:tracePt t="54209" x="7454900" y="1993900"/>
          <p14:tracePt t="54226" x="7785100" y="1993900"/>
          <p14:tracePt t="54243" x="8007350" y="1993900"/>
          <p14:tracePt t="54259" x="8166100" y="1993900"/>
          <p14:tracePt t="54275" x="8286750" y="1987550"/>
          <p14:tracePt t="54292" x="8312150" y="1981200"/>
          <p14:tracePt t="54309" x="8324850" y="1968500"/>
          <p14:tracePt t="54326" x="8331200" y="1968500"/>
          <p14:tracePt t="54342" x="8331200" y="1962150"/>
          <p14:tracePt t="54386" x="8337550" y="1955800"/>
          <p14:tracePt t="54398" x="8343900" y="1955800"/>
          <p14:tracePt t="54402" x="8356600" y="1955800"/>
          <p14:tracePt t="54412" x="8369300" y="1955800"/>
          <p14:tracePt t="54426" x="8432800" y="1955800"/>
          <p14:tracePt t="54442" x="8547100" y="1955800"/>
          <p14:tracePt t="54459" x="8674100" y="1955800"/>
          <p14:tracePt t="54476" x="8769350" y="1955800"/>
          <p14:tracePt t="54493" x="8851900" y="1936750"/>
          <p14:tracePt t="54509" x="8877300" y="1930400"/>
          <p14:tracePt t="54526" x="8896350" y="1930400"/>
          <p14:tracePt t="54542" x="8896350" y="1924050"/>
          <p14:tracePt t="54605" x="8902700" y="1924050"/>
          <p14:tracePt t="54614" x="8915400" y="1924050"/>
          <p14:tracePt t="54618" x="8921750" y="1924050"/>
          <p14:tracePt t="54626" x="8928100" y="1924050"/>
          <p14:tracePt t="54643" x="8934450" y="1924050"/>
          <p14:tracePt t="54660" x="8940800" y="1924050"/>
          <p14:tracePt t="54821" x="8953500" y="1924050"/>
          <p14:tracePt t="54827" x="8966200" y="1924050"/>
          <p14:tracePt t="54835" x="8991600" y="1924050"/>
          <p14:tracePt t="54843" x="9023350" y="1924050"/>
          <p14:tracePt t="54859" x="9150350" y="1924050"/>
          <p14:tracePt t="54876" x="9277350" y="1924050"/>
          <p14:tracePt t="54893" x="9385300" y="1924050"/>
          <p14:tracePt t="54910" x="9455150" y="1924050"/>
          <p14:tracePt t="54926" x="9474200" y="1924050"/>
          <p14:tracePt t="54943" x="9480550" y="1924050"/>
          <p14:tracePt t="57219" x="9467850" y="1930400"/>
          <p14:tracePt t="57228" x="9442450" y="1936750"/>
          <p14:tracePt t="57236" x="9410700" y="1943100"/>
          <p14:tracePt t="57245" x="9347200" y="1943100"/>
          <p14:tracePt t="57261" x="9182100" y="1962150"/>
          <p14:tracePt t="57277" x="8966200" y="2000250"/>
          <p14:tracePt t="57293" x="8699500" y="2038350"/>
          <p14:tracePt t="57310" x="8375650" y="2082800"/>
          <p14:tracePt t="57327" x="8096250" y="2108200"/>
          <p14:tracePt t="57344" x="7861300" y="2139950"/>
          <p14:tracePt t="57360" x="7664450" y="2139950"/>
          <p14:tracePt t="57367" x="7562850" y="2139950"/>
          <p14:tracePt t="57377" x="7454900" y="2139950"/>
          <p14:tracePt t="57394" x="7105650" y="2139950"/>
          <p14:tracePt t="57410" x="6864350" y="2139950"/>
          <p14:tracePt t="57427" x="6559550" y="2139950"/>
          <p14:tracePt t="57444" x="6273800" y="2139950"/>
          <p14:tracePt t="57461" x="5981700" y="2159000"/>
          <p14:tracePt t="57477" x="5734050" y="2159000"/>
          <p14:tracePt t="57494" x="5530850" y="2197100"/>
          <p14:tracePt t="57511" x="5334000" y="2222500"/>
          <p14:tracePt t="57527" x="5118100" y="2222500"/>
          <p14:tracePt t="57544" x="4908550" y="2222500"/>
          <p14:tracePt t="57561" x="4724400" y="2222500"/>
          <p14:tracePt t="57577" x="4540250" y="2222500"/>
          <p14:tracePt t="57595" x="4286250" y="2222500"/>
          <p14:tracePt t="57610" x="4146550" y="2222500"/>
          <p14:tracePt t="57627" x="4038600" y="2222500"/>
          <p14:tracePt t="57644" x="3937000" y="2222500"/>
          <p14:tracePt t="57661" x="3860800" y="2222500"/>
          <p14:tracePt t="57677" x="3771900" y="2222500"/>
          <p14:tracePt t="57694" x="3670300" y="2235200"/>
          <p14:tracePt t="57711" x="3562350" y="2241550"/>
          <p14:tracePt t="57728" x="3486150" y="2266950"/>
          <p14:tracePt t="57744" x="3416300" y="2273300"/>
          <p14:tracePt t="57761" x="3378200" y="2279650"/>
          <p14:tracePt t="57778" x="3346450" y="2292350"/>
          <p14:tracePt t="57794" x="3327400" y="2298700"/>
          <p14:tracePt t="57811" x="3263900" y="2324100"/>
          <p14:tracePt t="57827" x="3244850" y="2324100"/>
          <p14:tracePt t="57844" x="3213100" y="2330450"/>
          <p14:tracePt t="57861" x="3206750" y="2336800"/>
          <p14:tracePt t="57868" x="3187700" y="2336800"/>
          <p14:tracePt t="57878" x="3187700" y="2343150"/>
          <p14:tracePt t="57933" x="3181350" y="2349500"/>
          <p14:tracePt t="57950" x="3168650" y="2349500"/>
          <p14:tracePt t="57972" x="3155950" y="2349500"/>
          <p14:tracePt t="57983" x="3149600" y="2349500"/>
          <p14:tracePt t="57988" x="3136900" y="2349500"/>
          <p14:tracePt t="57998" x="3130550" y="2349500"/>
          <p14:tracePt t="58011" x="3092450" y="2349500"/>
          <p14:tracePt t="58027" x="3067050" y="2349500"/>
          <p14:tracePt t="58044" x="3041650" y="2349500"/>
          <p14:tracePt t="58061" x="3016250" y="2349500"/>
          <p14:tracePt t="58077" x="3003550" y="2349500"/>
          <p14:tracePt t="58094" x="2997200" y="2349500"/>
          <p14:tracePt t="58453" x="3022600" y="2349500"/>
          <p14:tracePt t="58460" x="3060700" y="2349500"/>
          <p14:tracePt t="58468" x="3111500" y="2355850"/>
          <p14:tracePt t="58476" x="3155950" y="2362200"/>
          <p14:tracePt t="58493" x="3270250" y="2387600"/>
          <p14:tracePt t="58510" x="3384550" y="2400300"/>
          <p14:tracePt t="58527" x="3486150" y="2419350"/>
          <p14:tracePt t="58543" x="3562350" y="2425700"/>
          <p14:tracePt t="58560" x="3606800" y="2438400"/>
          <p14:tracePt t="58576" x="3632200" y="2451100"/>
          <p14:tracePt t="58904" x="3625850" y="2451100"/>
          <p14:tracePt t="58910" x="3606800" y="2457450"/>
          <p14:tracePt t="58925" x="3587750" y="2463800"/>
          <p14:tracePt t="58932" x="3581400" y="2463800"/>
          <p14:tracePt t="58941" x="3575050" y="2463800"/>
          <p14:tracePt t="58959" x="3549650" y="2463800"/>
          <p14:tracePt t="58975" x="3517900" y="2463800"/>
          <p14:tracePt t="58992" x="3498850" y="2463800"/>
          <p14:tracePt t="59008" x="3479800" y="2463800"/>
          <p14:tracePt t="59025" x="3473450" y="2463800"/>
          <p14:tracePt t="59301" x="3467100" y="2463800"/>
          <p14:tracePt t="59317" x="3448050" y="2463800"/>
          <p14:tracePt t="59325" x="3441700" y="2463800"/>
          <p14:tracePt t="59333" x="3416300" y="2463800"/>
          <p14:tracePt t="59341" x="3390900" y="2463800"/>
          <p14:tracePt t="59359" x="3333750" y="2463800"/>
          <p14:tracePt t="59375" x="3289300" y="2463800"/>
          <p14:tracePt t="59392" x="3263900" y="2463800"/>
          <p14:tracePt t="59408" x="3244850" y="2463800"/>
          <p14:tracePt t="60176" x="3263900" y="2463800"/>
          <p14:tracePt t="60181" x="3295650" y="2463800"/>
          <p14:tracePt t="60189" x="3327400" y="2463800"/>
          <p14:tracePt t="60200" x="3371850" y="2463800"/>
          <p14:tracePt t="60217" x="3517900" y="2463800"/>
          <p14:tracePt t="60234" x="3657600" y="2482850"/>
          <p14:tracePt t="60250" x="3771900" y="2495550"/>
          <p14:tracePt t="60269" x="3829050" y="2495550"/>
          <p14:tracePt t="60284" x="3835400" y="2495550"/>
          <p14:tracePt t="60461" x="3848100" y="2495550"/>
          <p14:tracePt t="60470" x="3854450" y="2495550"/>
          <p14:tracePt t="60487" x="3860800" y="2495550"/>
          <p14:tracePt t="60492" x="3873500" y="2495550"/>
          <p14:tracePt t="60502" x="3879850" y="2495550"/>
          <p14:tracePt t="60517" x="3911600" y="2495550"/>
          <p14:tracePt t="60534" x="3943350" y="2495550"/>
          <p14:tracePt t="60551" x="3987800" y="2495550"/>
          <p14:tracePt t="60567" x="4025900" y="2495550"/>
          <p14:tracePt t="60584" x="4070350" y="2501900"/>
          <p14:tracePt t="60601" x="4102100" y="2501900"/>
          <p14:tracePt t="60618" x="4133850" y="2514600"/>
          <p14:tracePt t="60634" x="4152900" y="2514600"/>
          <p14:tracePt t="60651" x="4178300" y="2514600"/>
          <p14:tracePt t="60669" x="4216400" y="2514600"/>
          <p14:tracePt t="60684" x="4286250" y="2514600"/>
          <p14:tracePt t="60701" x="4343400" y="2514600"/>
          <p14:tracePt t="60717" x="4394200" y="2514600"/>
          <p14:tracePt t="60734" x="4432300" y="2514600"/>
          <p14:tracePt t="60751" x="4451350" y="2514600"/>
          <p14:tracePt t="60767" x="4457700" y="2514600"/>
          <p14:tracePt t="60920" x="4470400" y="2514600"/>
          <p14:tracePt t="60928" x="4476750" y="2514600"/>
          <p14:tracePt t="60942" x="4483100" y="2514600"/>
          <p14:tracePt t="60951" x="4495800" y="2514600"/>
          <p14:tracePt t="60968" x="4508500" y="2520950"/>
          <p14:tracePt t="60984" x="4521200" y="2520950"/>
          <p14:tracePt t="61001" x="4533900" y="2520950"/>
          <p14:tracePt t="61057" x="4540250" y="2520950"/>
          <p14:tracePt t="61120" x="4546600" y="2520950"/>
          <p14:tracePt t="61129" x="4552950" y="2520950"/>
          <p14:tracePt t="61150" x="4565650" y="2520950"/>
          <p14:tracePt t="61158" x="4572000" y="2520950"/>
          <p14:tracePt t="61168" x="4578350" y="2520950"/>
          <p14:tracePt t="61185" x="4629150" y="2520950"/>
          <p14:tracePt t="61201" x="4692650" y="2520950"/>
          <p14:tracePt t="61218" x="4768850" y="2520950"/>
          <p14:tracePt t="61235" x="4845050" y="2520950"/>
          <p14:tracePt t="61252" x="4965700" y="2520950"/>
          <p14:tracePt t="61268" x="5022850" y="2520950"/>
          <p14:tracePt t="61285" x="5060950" y="2520950"/>
          <p14:tracePt t="61301" x="5092700" y="2520950"/>
          <p14:tracePt t="61349" x="5099050" y="2520950"/>
          <p14:tracePt t="61390" x="5105400" y="2520950"/>
          <p14:tracePt t="61409" x="5111750" y="2520950"/>
          <p14:tracePt t="61426" x="5118100" y="2520950"/>
          <p14:tracePt t="61432" x="5124450" y="2520950"/>
          <p14:tracePt t="61441" x="5130800" y="2520950"/>
          <p14:tracePt t="61452" x="5143500" y="2527300"/>
          <p14:tracePt t="61468" x="5194300" y="2527300"/>
          <p14:tracePt t="61485" x="5238750" y="2527300"/>
          <p14:tracePt t="61502" x="5314950" y="2527300"/>
          <p14:tracePt t="61518" x="5410200" y="2527300"/>
          <p14:tracePt t="61535" x="5524500" y="2527300"/>
          <p14:tracePt t="61551" x="5664200" y="2527300"/>
          <p14:tracePt t="61568" x="5791200" y="2527300"/>
          <p14:tracePt t="61585" x="5918200" y="2527300"/>
          <p14:tracePt t="61602" x="6026150" y="2527300"/>
          <p14:tracePt t="61618" x="6102350" y="2527300"/>
          <p14:tracePt t="61635" x="6134100" y="2527300"/>
          <p14:tracePt t="61652" x="6153150" y="2527300"/>
          <p14:tracePt t="61668" x="6159500" y="2527300"/>
          <p14:tracePt t="61685" x="6172200" y="2527300"/>
          <p14:tracePt t="61702" x="6178550" y="2527300"/>
          <p14:tracePt t="61718" x="6191250" y="2520950"/>
          <p14:tracePt t="61735" x="6197600" y="2520950"/>
          <p14:tracePt t="61752" x="6216650" y="2514600"/>
          <p14:tracePt t="61768" x="6223000" y="2514600"/>
          <p14:tracePt t="61785" x="6235700" y="2514600"/>
          <p14:tracePt t="61802" x="6267450" y="2508250"/>
          <p14:tracePt t="61818" x="6292850" y="2495550"/>
          <p14:tracePt t="61836" x="6305550" y="2489200"/>
          <p14:tracePt t="61913" x="6311900" y="2489200"/>
          <p14:tracePt t="62022" x="6311900" y="2482850"/>
          <p14:tracePt t="62864" x="6305550" y="2482850"/>
          <p14:tracePt t="62872" x="6299200" y="2482850"/>
          <p14:tracePt t="62882" x="6292850" y="2482850"/>
          <p14:tracePt t="62895" x="6280150" y="2482850"/>
          <p14:tracePt t="62911" x="6254750" y="2482850"/>
          <p14:tracePt t="62928" x="6242050" y="2470150"/>
          <p14:tracePt t="68625" x="6248400" y="2470150"/>
          <p14:tracePt t="68636" x="6254750" y="2470150"/>
          <p14:tracePt t="68641" x="6273800" y="2470150"/>
          <p14:tracePt t="68649" x="6286500" y="2470150"/>
          <p14:tracePt t="68665" x="6305550" y="2470150"/>
          <p14:tracePt t="68682" x="6330950" y="2470150"/>
          <p14:tracePt t="68699" x="6350000" y="2470150"/>
          <p14:tracePt t="68715" x="6375400" y="2470150"/>
          <p14:tracePt t="68749" x="6381750" y="2470150"/>
          <p14:tracePt t="68766" x="6388100" y="2476500"/>
          <p14:tracePt t="68811" x="6394450" y="2476500"/>
          <p14:tracePt t="68827" x="6400800" y="2476500"/>
          <p14:tracePt t="68841" x="6407150" y="2476500"/>
          <p14:tracePt t="68850" x="6419850" y="2476500"/>
          <p14:tracePt t="68866" x="6432550" y="2482850"/>
          <p14:tracePt t="68882" x="6445250" y="2482850"/>
          <p14:tracePt t="68899" x="6451600" y="2489200"/>
          <p14:tracePt t="68922" x="6457950" y="2495550"/>
          <p14:tracePt t="69418" x="6470650" y="2495550"/>
          <p14:tracePt t="69426" x="6483350" y="2495550"/>
          <p14:tracePt t="69433" x="6496050" y="2495550"/>
          <p14:tracePt t="69442" x="6502400" y="2495550"/>
          <p14:tracePt t="69513" x="6508750" y="2508250"/>
          <p14:tracePt t="69523" x="6515100" y="2533650"/>
          <p14:tracePt t="69533" x="6515100" y="2584450"/>
          <p14:tracePt t="69542" x="6515100" y="2628900"/>
          <p14:tracePt t="69560" x="6407150" y="2692400"/>
          <p14:tracePt t="69577" x="6299200" y="2724150"/>
          <p14:tracePt t="69818" x="6292850" y="2736850"/>
          <p14:tracePt t="69900" x="6280150" y="2736850"/>
          <p14:tracePt t="70172" x="6292850" y="2736850"/>
          <p14:tracePt t="70189" x="6305550" y="2730500"/>
          <p14:tracePt t="70196" x="6324600" y="2717800"/>
          <p14:tracePt t="70203" x="6350000" y="2711450"/>
          <p14:tracePt t="70214" x="6375400" y="2698750"/>
          <p14:tracePt t="70231" x="6419850" y="2673350"/>
          <p14:tracePt t="70247" x="6451600" y="2641600"/>
          <p14:tracePt t="70265" x="6477000" y="2616200"/>
          <p14:tracePt t="70280" x="6489700" y="2609850"/>
          <p14:tracePt t="70297" x="6489700" y="2603500"/>
          <p14:tracePt t="70397" x="6489700" y="2597150"/>
          <p14:tracePt t="70402" x="6489700" y="2584450"/>
          <p14:tracePt t="70421" x="6489700" y="2578100"/>
          <p14:tracePt t="70430" x="6489700" y="2571750"/>
          <p14:tracePt t="70447" x="6496050" y="2565400"/>
          <p14:tracePt t="70464" x="6496050" y="2559050"/>
          <p14:tracePt t="70481" x="6496050" y="2552700"/>
          <p14:tracePt t="70530" x="6496050" y="2540000"/>
          <p14:tracePt t="71755" x="6502400" y="2527300"/>
          <p14:tracePt t="71762" x="6508750" y="2527300"/>
          <p14:tracePt t="71770" x="6527800" y="2527300"/>
          <p14:tracePt t="71779" x="6559550" y="2527300"/>
          <p14:tracePt t="71796" x="6648450" y="2501900"/>
          <p14:tracePt t="71812" x="6699250" y="2501900"/>
          <p14:tracePt t="71829" x="6756400" y="2489200"/>
          <p14:tracePt t="71846" x="6794500" y="2482850"/>
          <p14:tracePt t="71863" x="6813550" y="2482850"/>
          <p14:tracePt t="71879" x="6819900" y="2482850"/>
          <p14:tracePt t="71909" x="6826250" y="2482850"/>
          <p14:tracePt t="72431" x="6832600" y="2482850"/>
          <p14:tracePt t="72437" x="6838950" y="2482850"/>
          <p14:tracePt t="72445" x="6858000" y="2482850"/>
          <p14:tracePt t="72455" x="6864350" y="2482850"/>
          <p14:tracePt t="72472" x="6902450" y="2476500"/>
          <p14:tracePt t="72489" x="6946900" y="2476500"/>
          <p14:tracePt t="72505" x="7092950" y="2476500"/>
          <p14:tracePt t="72522" x="7232650" y="2476500"/>
          <p14:tracePt t="72539" x="7442200" y="2476500"/>
          <p14:tracePt t="72555" x="7639050" y="2476500"/>
          <p14:tracePt t="72572" x="7829550" y="2476500"/>
          <p14:tracePt t="72589" x="8007350" y="2476500"/>
          <p14:tracePt t="72605" x="8216900" y="2476500"/>
          <p14:tracePt t="72622" x="8420100" y="2476500"/>
          <p14:tracePt t="72639" x="8610600" y="2476500"/>
          <p14:tracePt t="72655" x="8807450" y="2495550"/>
          <p14:tracePt t="72672" x="8991600" y="2520950"/>
          <p14:tracePt t="72690" x="9163050" y="2552700"/>
          <p14:tracePt t="72706" x="9442450" y="2578100"/>
          <p14:tracePt t="72722" x="9658350" y="2616200"/>
          <p14:tracePt t="72739" x="9836150" y="2641600"/>
          <p14:tracePt t="72756" x="10007600" y="2654300"/>
          <p14:tracePt t="72772" x="10147300" y="2654300"/>
          <p14:tracePt t="72789" x="10255250" y="2654300"/>
          <p14:tracePt t="72806" x="10350500" y="2654300"/>
          <p14:tracePt t="72822" x="10407650" y="2654300"/>
          <p14:tracePt t="72839" x="10445750" y="2660650"/>
          <p14:tracePt t="72856" x="10496550" y="2660650"/>
          <p14:tracePt t="72872" x="10560050" y="2667000"/>
          <p14:tracePt t="72878" x="10598150" y="2679700"/>
          <p14:tracePt t="72890" x="10687050" y="2686050"/>
          <p14:tracePt t="72906" x="10795000" y="2692400"/>
          <p14:tracePt t="72923" x="10871200" y="2692400"/>
          <p14:tracePt t="72939" x="10934700" y="2692400"/>
          <p14:tracePt t="72956" x="10985500" y="2692400"/>
          <p14:tracePt t="72973" x="11004550" y="2692400"/>
          <p14:tracePt t="73060" x="10985500" y="2692400"/>
          <p14:tracePt t="73069" x="10953750" y="2692400"/>
          <p14:tracePt t="73077" x="10902950" y="2692400"/>
          <p14:tracePt t="73089" x="10763250" y="2692400"/>
          <p14:tracePt t="73106" x="10566400" y="2692400"/>
          <p14:tracePt t="73123" x="10210800" y="2692400"/>
          <p14:tracePt t="73139" x="9671050" y="2692400"/>
          <p14:tracePt t="73156" x="9023350" y="2692400"/>
          <p14:tracePt t="73173" x="8274050" y="2692400"/>
          <p14:tracePt t="73189" x="7480300" y="2692400"/>
          <p14:tracePt t="73206" x="6743700" y="2692400"/>
          <p14:tracePt t="73223" x="6013450" y="2692400"/>
          <p14:tracePt t="73240" x="5283200" y="2692400"/>
          <p14:tracePt t="73256" x="4641850" y="2692400"/>
          <p14:tracePt t="73273" x="3994150" y="2692400"/>
          <p14:tracePt t="73289" x="3473450" y="2692400"/>
          <p14:tracePt t="73306" x="2825750" y="2692400"/>
          <p14:tracePt t="73323" x="2540000" y="2692400"/>
          <p14:tracePt t="73339" x="2298700" y="2692400"/>
          <p14:tracePt t="73356" x="2108200" y="2730500"/>
          <p14:tracePt t="73373" x="1911350" y="2762250"/>
          <p14:tracePt t="73389" x="1746250" y="2774950"/>
          <p14:tracePt t="73407" x="1587500" y="2781300"/>
          <p14:tracePt t="73423" x="1466850" y="2781300"/>
          <p14:tracePt t="73439" x="1358900" y="2781300"/>
          <p14:tracePt t="73457" x="1289050" y="2781300"/>
          <p14:tracePt t="73473" x="1212850" y="2781300"/>
          <p14:tracePt t="73490" x="1130300" y="2781300"/>
          <p14:tracePt t="73506" x="1098550" y="2781300"/>
          <p14:tracePt t="73789" x="1123950" y="2781300"/>
          <p14:tracePt t="73795" x="1162050" y="2781300"/>
          <p14:tracePt t="73804" x="1225550" y="2781300"/>
          <p14:tracePt t="73813" x="1301750" y="2781300"/>
          <p14:tracePt t="73830" x="1498600" y="2781300"/>
          <p14:tracePt t="73847" x="1746250" y="2781300"/>
          <p14:tracePt t="73863" x="2051050" y="2781300"/>
          <p14:tracePt t="73869" x="2203450" y="2781300"/>
          <p14:tracePt t="73880" x="2355850" y="2781300"/>
          <p14:tracePt t="73896" x="2616200" y="2781300"/>
          <p14:tracePt t="73913" x="2882900" y="2781300"/>
          <p14:tracePt t="73930" x="2978150" y="2781300"/>
          <p14:tracePt t="73947" x="3003550" y="2781300"/>
          <p14:tracePt t="76045" x="3016250" y="2781300"/>
          <p14:tracePt t="76052" x="3022600" y="2794000"/>
          <p14:tracePt t="76070" x="3041650" y="2800350"/>
          <p14:tracePt t="78790" x="3054350" y="2800350"/>
          <p14:tracePt t="78800" x="3073400" y="2800350"/>
          <p14:tracePt t="78806" x="3117850" y="2800350"/>
          <p14:tracePt t="78814" x="3175000" y="2800350"/>
          <p14:tracePt t="78831" x="3346450" y="2857500"/>
          <p14:tracePt t="78848" x="3581400" y="2959100"/>
          <p14:tracePt t="78864" x="3835400" y="3060700"/>
          <p14:tracePt t="78870" x="3930650" y="3105150"/>
          <p14:tracePt t="78881" x="4032250" y="3149600"/>
          <p14:tracePt t="78897" x="4241800" y="3244850"/>
          <p14:tracePt t="78914" x="4406900" y="3302000"/>
          <p14:tracePt t="78931" x="4546600" y="3365500"/>
          <p14:tracePt t="78948" x="4737100" y="3435350"/>
          <p14:tracePt t="78964" x="4775200" y="3448050"/>
          <p14:tracePt t="78981" x="4832350" y="3460750"/>
          <p14:tracePt t="78998" x="4845050" y="3467100"/>
          <p14:tracePt t="79014" x="4857750" y="3467100"/>
          <p14:tracePt t="79047" x="4864100" y="3473450"/>
          <p14:tracePt t="79064" x="4870450" y="3473450"/>
          <p14:tracePt t="79081" x="4889500" y="3486150"/>
          <p14:tracePt t="79098" x="4933950" y="3505200"/>
          <p14:tracePt t="79114" x="4991100" y="3517900"/>
          <p14:tracePt t="79131" x="5111750" y="3549650"/>
          <p14:tracePt t="79148" x="5270500" y="3575050"/>
          <p14:tracePt t="79165" x="5530850" y="3619500"/>
          <p14:tracePt t="79181" x="5702300" y="3644900"/>
          <p14:tracePt t="79198" x="5797550" y="3651250"/>
          <p14:tracePt t="79215" x="5822950" y="3657600"/>
          <p14:tracePt t="79231" x="5829300" y="3657600"/>
          <p14:tracePt t="79632" x="5835650" y="3657600"/>
          <p14:tracePt t="79638" x="5842000" y="3657600"/>
          <p14:tracePt t="79646" x="5854700" y="3657600"/>
          <p14:tracePt t="79656" x="5880100" y="3657600"/>
          <p14:tracePt t="79673" x="5918200" y="3657600"/>
          <p14:tracePt t="79690" x="5943600" y="3657600"/>
          <p14:tracePt t="79706" x="5962650" y="3657600"/>
          <p14:tracePt t="79723" x="5975350" y="3657600"/>
          <p14:tracePt t="79740" x="5988050" y="3657600"/>
          <p14:tracePt t="79773" x="6000750" y="3657600"/>
          <p14:tracePt t="79789" x="6007100" y="3657600"/>
          <p14:tracePt t="79977" x="6000750" y="3657600"/>
          <p14:tracePt t="79984" x="5994400" y="3657600"/>
          <p14:tracePt t="79992" x="5988050" y="3663950"/>
          <p14:tracePt t="80728" x="5975350" y="3663950"/>
          <p14:tracePt t="80735" x="5969000" y="3663950"/>
          <p14:tracePt t="80751" x="5962650" y="3663950"/>
          <p14:tracePt t="80761" x="5956300" y="3663950"/>
          <p14:tracePt t="80769" x="5949950" y="3663950"/>
          <p14:tracePt t="80786" x="5924550" y="3644900"/>
          <p14:tracePt t="80802" x="5918200" y="3638550"/>
          <p14:tracePt t="80819" x="5905500" y="3625850"/>
          <p14:tracePt t="80836" x="5899150" y="3625850"/>
          <p14:tracePt t="80853" x="5892800" y="3625850"/>
          <p14:tracePt t="80886" x="5873750" y="3625850"/>
          <p14:tracePt t="80902" x="5867400" y="3625850"/>
          <p14:tracePt t="81030" x="5861050" y="3625850"/>
          <p14:tracePt t="81047" x="5861050" y="3619500"/>
          <p14:tracePt t="81062" x="5848350" y="3606800"/>
          <p14:tracePt t="81073" x="5848350" y="3600450"/>
          <p14:tracePt t="81078" x="5835650" y="3594100"/>
          <p14:tracePt t="81086" x="5829300" y="3594100"/>
          <p14:tracePt t="81102" x="5822950" y="3587750"/>
          <p14:tracePt t="81119" x="5803900" y="3568700"/>
          <p14:tracePt t="81136" x="5784850" y="3562350"/>
          <p14:tracePt t="81153" x="5765800" y="3543300"/>
          <p14:tracePt t="81169" x="5727700" y="3524250"/>
          <p14:tracePt t="81186" x="5695950" y="3517900"/>
          <p14:tracePt t="81203" x="5651500" y="3511550"/>
          <p14:tracePt t="81219" x="5607050" y="3511550"/>
          <p14:tracePt t="81236" x="5568950" y="3511550"/>
          <p14:tracePt t="81254" x="5480050" y="3511550"/>
          <p14:tracePt t="81271" x="5410200" y="3486150"/>
          <p14:tracePt t="81286" x="5327650" y="3479800"/>
          <p14:tracePt t="81303" x="5264150" y="3473450"/>
          <p14:tracePt t="81319" x="5207000" y="3460750"/>
          <p14:tracePt t="81336" x="5156200" y="3454400"/>
          <p14:tracePt t="81353" x="5130800" y="3454400"/>
          <p14:tracePt t="81369" x="5105400" y="3454400"/>
          <p14:tracePt t="81377" x="5092700" y="3454400"/>
          <p14:tracePt t="81386" x="5080000" y="3454400"/>
          <p14:tracePt t="81403" x="5029200" y="3454400"/>
          <p14:tracePt t="81419" x="4997450" y="3454400"/>
          <p14:tracePt t="81436" x="4940300" y="3454400"/>
          <p14:tracePt t="81455" x="4902200" y="3454400"/>
          <p14:tracePt t="81469" x="4832350" y="3454400"/>
          <p14:tracePt t="81486" x="4800600" y="3454400"/>
          <p14:tracePt t="81503" x="4787900" y="3454400"/>
          <p14:tracePt t="81520" x="4775200" y="3454400"/>
          <p14:tracePt t="81536" x="4762500" y="3454400"/>
          <p14:tracePt t="81553" x="4749800" y="3454400"/>
          <p14:tracePt t="82159" x="4775200" y="3454400"/>
          <p14:tracePt t="82167" x="4819650" y="3460750"/>
          <p14:tracePt t="82175" x="4864100" y="3460750"/>
          <p14:tracePt t="82183" x="4902200" y="3460750"/>
          <p14:tracePt t="82199" x="4978400" y="3460750"/>
          <p14:tracePt t="82216" x="5054600" y="3460750"/>
          <p14:tracePt t="82233" x="5111750" y="3460750"/>
          <p14:tracePt t="82249" x="5156200" y="3460750"/>
          <p14:tracePt t="82266" x="5181600" y="3460750"/>
          <p14:tracePt t="82283" x="5187950" y="3460750"/>
          <p14:tracePt t="82360" x="5194300" y="3460750"/>
          <p14:tracePt t="82392" x="5200650" y="3467100"/>
          <p14:tracePt t="82415" x="5207000" y="3473450"/>
          <p14:tracePt t="82457" x="5207000" y="3479800"/>
          <p14:tracePt t="82576" x="5200650" y="3479800"/>
          <p14:tracePt t="82583" x="5187950" y="3479800"/>
          <p14:tracePt t="82591" x="5181600" y="3479800"/>
          <p14:tracePt t="82600" x="5175250" y="3479800"/>
          <p14:tracePt t="82616" x="5168900" y="3479800"/>
          <p14:tracePt t="82864" x="5156200" y="3479800"/>
          <p14:tracePt t="82873" x="5149850" y="3479800"/>
          <p14:tracePt t="82879" x="5143500" y="3479800"/>
          <p14:tracePt t="82887" x="5130800" y="3479800"/>
          <p14:tracePt t="82904" x="5099050" y="3479800"/>
          <p14:tracePt t="82921" x="5060950" y="3473450"/>
          <p14:tracePt t="82937" x="5003800" y="3467100"/>
          <p14:tracePt t="82954" x="4908550" y="3448050"/>
          <p14:tracePt t="82970" x="4756150" y="3435350"/>
          <p14:tracePt t="82988" x="4635500" y="3409950"/>
          <p14:tracePt t="83004" x="4540250" y="3403600"/>
          <p14:tracePt t="83021" x="4502150" y="3403600"/>
          <p14:tracePt t="83037" x="4495800" y="3403600"/>
          <p14:tracePt t="83054" x="4489450" y="3403600"/>
          <p14:tracePt t="83072" x="4483100" y="3403600"/>
          <p14:tracePt t="83091" x="4476750" y="3403600"/>
          <p14:tracePt t="83104" x="4457700" y="3403600"/>
          <p14:tracePt t="83121" x="4425950" y="3403600"/>
          <p14:tracePt t="83137" x="4368800" y="3403600"/>
          <p14:tracePt t="83154" x="4292600" y="3403600"/>
          <p14:tracePt t="83171" x="4203700" y="3403600"/>
          <p14:tracePt t="83188" x="4108450" y="3403600"/>
          <p14:tracePt t="83204" x="4000500" y="3403600"/>
          <p14:tracePt t="83221" x="3886200" y="3403600"/>
          <p14:tracePt t="83239" x="3695700" y="3403600"/>
          <p14:tracePt t="83254" x="3556000" y="3403600"/>
          <p14:tracePt t="83271" x="3384550" y="3403600"/>
          <p14:tracePt t="83288" x="3219450" y="3403600"/>
          <p14:tracePt t="83304" x="3016250" y="3403600"/>
          <p14:tracePt t="83321" x="2838450" y="3403600"/>
          <p14:tracePt t="83338" x="2705100" y="3403600"/>
          <p14:tracePt t="83355" x="2603500" y="3403600"/>
          <p14:tracePt t="83371" x="2476500" y="3403600"/>
          <p14:tracePt t="83376" x="2406650" y="3403600"/>
          <p14:tracePt t="83388" x="2330450" y="3403600"/>
          <p14:tracePt t="83405" x="2203450" y="3403600"/>
          <p14:tracePt t="83421" x="2082800" y="3403600"/>
          <p14:tracePt t="83439" x="1974850" y="3403600"/>
          <p14:tracePt t="83454" x="1936750" y="3409950"/>
          <p14:tracePt t="83471" x="1898650" y="3416300"/>
          <p14:tracePt t="83488" x="1885950" y="3416300"/>
          <p14:tracePt t="83505" x="1854200" y="3416300"/>
          <p14:tracePt t="83521" x="1809750" y="3416300"/>
          <p14:tracePt t="83538" x="1758950" y="3416300"/>
          <p14:tracePt t="83554" x="1695450" y="3416300"/>
          <p14:tracePt t="83571" x="1644650" y="3416300"/>
          <p14:tracePt t="83588" x="1581150" y="3416300"/>
          <p14:tracePt t="83605" x="1517650" y="3416300"/>
          <p14:tracePt t="83621" x="1447800" y="3416300"/>
          <p14:tracePt t="83638" x="1390650" y="3416300"/>
          <p14:tracePt t="83655" x="1365250" y="3416300"/>
          <p14:tracePt t="83779" x="1352550" y="3416300"/>
          <p14:tracePt t="83784" x="1346200" y="3416300"/>
          <p14:tracePt t="83810" x="1339850" y="3416300"/>
          <p14:tracePt t="83833" x="1327150" y="3416300"/>
          <p14:tracePt t="84176" x="1320800" y="3416300"/>
          <p14:tracePt t="84290" x="1314450" y="3416300"/>
          <p14:tracePt t="84298" x="1301750" y="3422650"/>
          <p14:tracePt t="84322" x="1295400" y="3429000"/>
          <p14:tracePt t="84328" x="1289050" y="3441700"/>
          <p14:tracePt t="84345" x="1289050" y="3454400"/>
          <p14:tracePt t="84355" x="1289050" y="3460750"/>
          <p14:tracePt t="84371" x="1289050" y="3467100"/>
          <p14:tracePt t="84392" x="1289050" y="3473450"/>
          <p14:tracePt t="84408" x="1289050" y="3479800"/>
          <p14:tracePt t="84417" x="1289050" y="3486150"/>
          <p14:tracePt t="84433" x="1289050" y="3498850"/>
          <p14:tracePt t="84449" x="1289050" y="3505200"/>
          <p14:tracePt t="84466" x="1289050" y="3517900"/>
          <p14:tracePt t="84538" x="1289050" y="3524250"/>
          <p14:tracePt t="84561" x="1282700" y="3524250"/>
          <p14:tracePt t="84571" x="1276350" y="3524250"/>
          <p14:tracePt t="84853" x="1276350" y="3511550"/>
          <p14:tracePt t="84873" x="1276350" y="3505200"/>
          <p14:tracePt t="84956" x="1282700" y="3498850"/>
          <p14:tracePt t="84980" x="1289050" y="3492500"/>
          <p14:tracePt t="84987" x="1295400" y="3492500"/>
          <p14:tracePt t="84993" x="1308100" y="3492500"/>
          <p14:tracePt t="85010" x="1346200" y="3479800"/>
          <p14:tracePt t="85026" x="1384300" y="3473450"/>
          <p14:tracePt t="85043" x="1454150" y="3467100"/>
          <p14:tracePt t="85060" x="1555750" y="3467100"/>
          <p14:tracePt t="85077" x="1676400" y="3467100"/>
          <p14:tracePt t="85093" x="1784350" y="3467100"/>
          <p14:tracePt t="85110" x="1873250" y="3454400"/>
          <p14:tracePt t="85127" x="1924050" y="3441700"/>
          <p14:tracePt t="85143" x="1930400" y="3441700"/>
          <p14:tracePt t="85160" x="1936750" y="3435350"/>
          <p14:tracePt t="85332" x="1949450" y="3435350"/>
          <p14:tracePt t="85340" x="1955800" y="3435350"/>
          <p14:tracePt t="85348" x="1981200" y="3435350"/>
          <p14:tracePt t="85360" x="2044700" y="3429000"/>
          <p14:tracePt t="85377" x="2165350" y="3429000"/>
          <p14:tracePt t="85386" x="2260600" y="3429000"/>
          <p14:tracePt t="85394" x="2355850" y="3429000"/>
          <p14:tracePt t="85410" x="2597150" y="3429000"/>
          <p14:tracePt t="85427" x="2901950" y="3429000"/>
          <p14:tracePt t="85444" x="3136900" y="3429000"/>
          <p14:tracePt t="85460" x="3346450" y="3429000"/>
          <p14:tracePt t="85477" x="3536950" y="3429000"/>
          <p14:tracePt t="85494" x="3683000" y="3429000"/>
          <p14:tracePt t="85510" x="3790950" y="3429000"/>
          <p14:tracePt t="85527" x="3898900" y="3429000"/>
          <p14:tracePt t="85544" x="3956050" y="3429000"/>
          <p14:tracePt t="85560" x="3994150" y="3429000"/>
          <p14:tracePt t="85577" x="4019550" y="3429000"/>
          <p14:tracePt t="85594" x="4044950" y="3429000"/>
          <p14:tracePt t="85611" x="4064000" y="3429000"/>
          <p14:tracePt t="85627" x="4070350" y="3429000"/>
          <p14:tracePt t="85660" x="4076700" y="3429000"/>
          <p14:tracePt t="85677" x="4089400" y="3429000"/>
          <p14:tracePt t="85697" x="4121150" y="3429000"/>
          <p14:tracePt t="85711" x="4171950" y="3429000"/>
          <p14:tracePt t="85728" x="4311650" y="3429000"/>
          <p14:tracePt t="85744" x="4464050" y="3429000"/>
          <p14:tracePt t="85761" x="4654550" y="3429000"/>
          <p14:tracePt t="85777" x="4883150" y="3429000"/>
          <p14:tracePt t="85794" x="5105400" y="3429000"/>
          <p14:tracePt t="85810" x="5302250" y="3429000"/>
          <p14:tracePt t="85827" x="5448300" y="3429000"/>
          <p14:tracePt t="85844" x="5556250" y="3429000"/>
          <p14:tracePt t="85861" x="5607050" y="3429000"/>
          <p14:tracePt t="85877" x="5632450" y="3429000"/>
          <p14:tracePt t="85885" x="5645150" y="3429000"/>
          <p14:tracePt t="86837" x="5632450" y="3441700"/>
          <p14:tracePt t="86853" x="5626100" y="3441700"/>
          <p14:tracePt t="87465" x="5613400" y="3448050"/>
          <p14:tracePt t="87478" x="5607050" y="3448050"/>
          <p14:tracePt t="87482" x="5600700" y="3448050"/>
          <p14:tracePt t="87491" x="5594350" y="3448050"/>
          <p14:tracePt t="87506" x="5568950" y="3460750"/>
          <p14:tracePt t="87522" x="5549900" y="3473450"/>
          <p14:tracePt t="87539" x="5518150" y="3505200"/>
          <p14:tracePt t="87556" x="5499100" y="3524250"/>
          <p14:tracePt t="87573" x="5473700" y="3549650"/>
          <p14:tracePt t="87589" x="5441950" y="3562350"/>
          <p14:tracePt t="87606" x="5403850" y="3587750"/>
          <p14:tracePt t="87623" x="5365750" y="3613150"/>
          <p14:tracePt t="87639" x="5346700" y="3619500"/>
          <p14:tracePt t="87656" x="5334000" y="3625850"/>
          <p14:tracePt t="88789" x="5340350" y="3625850"/>
          <p14:tracePt t="88813" x="5353050" y="3613150"/>
          <p14:tracePt t="89492" x="5372100" y="3613150"/>
          <p14:tracePt t="89500" x="5410200" y="3613150"/>
          <p14:tracePt t="89507" x="5473700" y="3613150"/>
          <p14:tracePt t="89516" x="5537200" y="3613150"/>
          <p14:tracePt t="89533" x="5695950" y="3619500"/>
          <p14:tracePt t="89549" x="5854700" y="3625850"/>
          <p14:tracePt t="89567" x="5994400" y="3625850"/>
          <p14:tracePt t="89583" x="6153150" y="3625850"/>
          <p14:tracePt t="89600" x="6267450" y="3625850"/>
          <p14:tracePt t="89617" x="6337300" y="3625850"/>
          <p14:tracePt t="89633" x="6388100" y="3625850"/>
          <p14:tracePt t="89650" x="6394450" y="3625850"/>
          <p14:tracePt t="89667" x="6407150" y="3625850"/>
          <p14:tracePt t="89707" x="6413500" y="3632200"/>
          <p14:tracePt t="89734" x="6419850" y="3632200"/>
          <p14:tracePt t="89742" x="6426200" y="3632200"/>
          <p14:tracePt t="89757" x="6432550" y="3632200"/>
          <p14:tracePt t="89766" x="6438900" y="3632200"/>
          <p14:tracePt t="89783" x="6464300" y="3632200"/>
          <p14:tracePt t="89803" x="6496050" y="3632200"/>
          <p14:tracePt t="89817" x="6553200" y="3632200"/>
          <p14:tracePt t="89833" x="6648450" y="3632200"/>
          <p14:tracePt t="89850" x="6737350" y="3613150"/>
          <p14:tracePt t="89866" x="6762750" y="3594100"/>
          <p14:tracePt t="89883" x="6762750" y="3562350"/>
          <p14:tracePt t="89900" x="6762750" y="3517900"/>
          <p14:tracePt t="89917" x="6762750" y="3460750"/>
          <p14:tracePt t="89934" x="6743700" y="3403600"/>
          <p14:tracePt t="89950" x="6680200" y="3308350"/>
          <p14:tracePt t="89967" x="6610350" y="3238500"/>
          <p14:tracePt t="89983" x="6521450" y="3162300"/>
          <p14:tracePt t="90000" x="6464300" y="3117850"/>
          <p14:tracePt t="90017" x="6413500" y="3086100"/>
          <p14:tracePt t="90033" x="6356350" y="3060700"/>
          <p14:tracePt t="90050" x="6324600" y="3048000"/>
          <p14:tracePt t="90067" x="6273800" y="3028950"/>
          <p14:tracePt t="90084" x="6235700" y="3028950"/>
          <p14:tracePt t="90100" x="6210300" y="3028950"/>
          <p14:tracePt t="90117" x="6178550" y="3028950"/>
          <p14:tracePt t="90133" x="6146800" y="3028950"/>
          <p14:tracePt t="90150" x="6134100" y="3035300"/>
          <p14:tracePt t="90167" x="6108700" y="3048000"/>
          <p14:tracePt t="90184" x="6089650" y="3060700"/>
          <p14:tracePt t="90200" x="6070600" y="3067050"/>
          <p14:tracePt t="90220" x="6026150" y="3086100"/>
          <p14:tracePt t="90234" x="5994400" y="3098800"/>
          <p14:tracePt t="90251" x="5962650" y="3124200"/>
          <p14:tracePt t="90267" x="5930900" y="3149600"/>
          <p14:tracePt t="90283" x="5892800" y="3187700"/>
          <p14:tracePt t="90300" x="5861050" y="3219450"/>
          <p14:tracePt t="90317" x="5829300" y="3257550"/>
          <p14:tracePt t="90334" x="5797550" y="3295650"/>
          <p14:tracePt t="90350" x="5778500" y="3321050"/>
          <p14:tracePt t="90367" x="5772150" y="3346450"/>
          <p14:tracePt t="90372" x="5772150" y="3352800"/>
          <p14:tracePt t="90384" x="5765800" y="3359150"/>
          <p14:tracePt t="90400" x="5759450" y="3378200"/>
          <p14:tracePt t="90417" x="5759450" y="3384550"/>
          <p14:tracePt t="90434" x="5759450" y="3390900"/>
          <p14:tracePt t="90451" x="5753100" y="3403600"/>
          <p14:tracePt t="90467" x="5753100" y="3416300"/>
          <p14:tracePt t="90484" x="5753100" y="3422650"/>
          <p14:tracePt t="90500" x="5753100" y="3448050"/>
          <p14:tracePt t="90517" x="5759450" y="3454400"/>
          <p14:tracePt t="90534" x="5791200" y="3473450"/>
          <p14:tracePt t="90551" x="5822950" y="3486150"/>
          <p14:tracePt t="90567" x="5842000" y="3505200"/>
          <p14:tracePt t="90584" x="5867400" y="3511550"/>
          <p14:tracePt t="90601" x="5905500" y="3530600"/>
          <p14:tracePt t="90618" x="5937250" y="3530600"/>
          <p14:tracePt t="90634" x="5962650" y="3536950"/>
          <p14:tracePt t="90651" x="5981700" y="3536950"/>
          <p14:tracePt t="90667" x="6000750" y="3536950"/>
          <p14:tracePt t="90684" x="6007100" y="3536950"/>
          <p14:tracePt t="90701" x="6019800" y="3536950"/>
          <p14:tracePt t="90734" x="6038850" y="3536950"/>
          <p14:tracePt t="90751" x="6045200" y="3536950"/>
          <p14:tracePt t="90768" x="6057900" y="3536950"/>
          <p14:tracePt t="90801" x="6064250" y="3536950"/>
          <p14:tracePt t="90893" x="6070600" y="3536950"/>
          <p14:tracePt t="90966" x="6083300" y="3536950"/>
          <p14:tracePt t="90981" x="6089650" y="3536950"/>
          <p14:tracePt t="91604" x="6096000" y="3536950"/>
          <p14:tracePt t="91611" x="6108700" y="3536950"/>
          <p14:tracePt t="91619" x="6134100" y="3536950"/>
          <p14:tracePt t="91632" x="6153150" y="3536950"/>
          <p14:tracePt t="91645" x="6223000" y="3549650"/>
          <p14:tracePt t="91661" x="6280150" y="3568700"/>
          <p14:tracePt t="91678" x="6337300" y="3581400"/>
          <p14:tracePt t="91695" x="6375400" y="3594100"/>
          <p14:tracePt t="91711" x="6394450" y="3600450"/>
          <p14:tracePt t="91871" x="6388100" y="3606800"/>
          <p14:tracePt t="91880" x="6375400" y="3606800"/>
          <p14:tracePt t="91888" x="6369050" y="3606800"/>
          <p14:tracePt t="91903" x="6350000" y="3606800"/>
          <p14:tracePt t="91918" x="6330950" y="3606800"/>
          <p14:tracePt t="91928" x="6324600" y="3606800"/>
          <p14:tracePt t="91945" x="6267450" y="3606800"/>
          <p14:tracePt t="91961" x="6203950" y="3600450"/>
          <p14:tracePt t="91978" x="6121400" y="3562350"/>
          <p14:tracePt t="91995" x="5994400" y="3524250"/>
          <p14:tracePt t="92011" x="5949950" y="3517900"/>
          <p14:tracePt t="92028" x="5930900" y="3505200"/>
          <p14:tracePt t="92045" x="5918200" y="3492500"/>
          <p14:tracePt t="92061" x="5911850" y="3492500"/>
          <p14:tracePt t="92078" x="5911850" y="3473450"/>
          <p14:tracePt t="92095" x="5911850" y="3460750"/>
          <p14:tracePt t="92112" x="5905500" y="3448050"/>
          <p14:tracePt t="92128" x="5905500" y="3429000"/>
          <p14:tracePt t="92145" x="5905500" y="3416300"/>
          <p14:tracePt t="92162" x="5905500" y="3384550"/>
          <p14:tracePt t="92178" x="5905500" y="3346450"/>
          <p14:tracePt t="92195" x="5905500" y="3302000"/>
          <p14:tracePt t="92212" x="5905500" y="3282950"/>
          <p14:tracePt t="92228" x="5905500" y="3263900"/>
          <p14:tracePt t="92245" x="5930900" y="3244850"/>
          <p14:tracePt t="92262" x="5949950" y="3225800"/>
          <p14:tracePt t="92278" x="5969000" y="3206750"/>
          <p14:tracePt t="92295" x="5988050" y="3181350"/>
          <p14:tracePt t="92312" x="6026150" y="3168650"/>
          <p14:tracePt t="92328" x="6038850" y="3149600"/>
          <p14:tracePt t="92345" x="6070600" y="3124200"/>
          <p14:tracePt t="92362" x="6083300" y="3111500"/>
          <p14:tracePt t="92378" x="6108700" y="3092450"/>
          <p14:tracePt t="92395" x="6127750" y="3086100"/>
          <p14:tracePt t="92412" x="6140450" y="3073400"/>
          <p14:tracePt t="92428" x="6165850" y="3067050"/>
          <p14:tracePt t="92445" x="6178550" y="3067050"/>
          <p14:tracePt t="92462" x="6191250" y="3067050"/>
          <p14:tracePt t="92479" x="6210300" y="3067050"/>
          <p14:tracePt t="92495" x="6235700" y="3067050"/>
          <p14:tracePt t="92512" x="6267450" y="3067050"/>
          <p14:tracePt t="92529" x="6305550" y="3073400"/>
          <p14:tracePt t="92545" x="6324600" y="3086100"/>
          <p14:tracePt t="92563" x="6356350" y="3105150"/>
          <p14:tracePt t="92579" x="6375400" y="3117850"/>
          <p14:tracePt t="92595" x="6381750" y="3117850"/>
          <p14:tracePt t="92612" x="6381750" y="3124200"/>
          <p14:tracePt t="92629" x="6388100" y="3136900"/>
          <p14:tracePt t="92645" x="6394450" y="3149600"/>
          <p14:tracePt t="92662" x="6394450" y="3162300"/>
          <p14:tracePt t="92679" x="6394450" y="3181350"/>
          <p14:tracePt t="92695" x="6394450" y="3219450"/>
          <p14:tracePt t="92712" x="6394450" y="3251200"/>
          <p14:tracePt t="92729" x="6394450" y="3282950"/>
          <p14:tracePt t="92745" x="6394450" y="3314700"/>
          <p14:tracePt t="92763" x="6394450" y="3340100"/>
          <p14:tracePt t="92779" x="6369050" y="3384550"/>
          <p14:tracePt t="92796" x="6356350" y="3403600"/>
          <p14:tracePt t="92812" x="6337300" y="3429000"/>
          <p14:tracePt t="92829" x="6324600" y="3441700"/>
          <p14:tracePt t="92846" x="6311900" y="3467100"/>
          <p14:tracePt t="92862" x="6292850" y="3479800"/>
          <p14:tracePt t="92879" x="6267450" y="3498850"/>
          <p14:tracePt t="92886" x="6254750" y="3505200"/>
          <p14:tracePt t="92895" x="6242050" y="3511550"/>
          <p14:tracePt t="92913" x="6203950" y="3536950"/>
          <p14:tracePt t="92929" x="6178550" y="3543300"/>
          <p14:tracePt t="92946" x="6165850" y="3556000"/>
          <p14:tracePt t="92963" x="6153150" y="3562350"/>
          <p14:tracePt t="92979" x="6146800" y="3562350"/>
          <p14:tracePt t="92996" x="6140450" y="3562350"/>
          <p14:tracePt t="93013" x="6134100" y="3562350"/>
          <p14:tracePt t="93029" x="6127750" y="3562350"/>
          <p14:tracePt t="93052" x="6121400" y="3562350"/>
          <p14:tracePt t="93137" x="6108700" y="3562350"/>
          <p14:tracePt t="93156" x="6102350" y="3562350"/>
          <p14:tracePt t="93263" x="6096000" y="3562350"/>
          <p14:tracePt t="93560" x="6083300" y="3562350"/>
          <p14:tracePt t="93583" x="6076950" y="3562350"/>
          <p14:tracePt t="93590" x="6070600" y="3562350"/>
          <p14:tracePt t="93601" x="6064250" y="3562350"/>
          <p14:tracePt t="93618" x="6045200" y="3562350"/>
          <p14:tracePt t="93635" x="6007100" y="3562350"/>
          <p14:tracePt t="93651" x="5975350" y="3556000"/>
          <p14:tracePt t="93668" x="5943600" y="3556000"/>
          <p14:tracePt t="93685" x="5918200" y="3556000"/>
          <p14:tracePt t="93702" x="5899150" y="3549650"/>
          <p14:tracePt t="94392" x="5892800" y="3543300"/>
          <p14:tracePt t="94400" x="5892800" y="3536950"/>
          <p14:tracePt t="94429" x="5892800" y="3530600"/>
          <p14:tracePt t="94439" x="5899150" y="3517900"/>
          <p14:tracePt t="94445" x="5905500" y="3517900"/>
          <p14:tracePt t="94457" x="5918200" y="3505200"/>
          <p14:tracePt t="94466" x="5949950" y="3505200"/>
          <p14:tracePt t="94483" x="6038850" y="3498850"/>
          <p14:tracePt t="94500" x="6076950" y="3498850"/>
          <p14:tracePt t="94516" x="6089650" y="3498850"/>
          <p14:tracePt t="95288" x="6096000" y="3498850"/>
          <p14:tracePt t="95336" x="6096000" y="3505200"/>
          <p14:tracePt t="95366" x="6083300" y="3505200"/>
          <p14:tracePt t="95373" x="6076950" y="3505200"/>
          <p14:tracePt t="95383" x="6070600" y="3505200"/>
          <p14:tracePt t="95396" x="6026150" y="3505200"/>
          <p14:tracePt t="95413" x="5994400" y="3505200"/>
          <p14:tracePt t="95430" x="5949950" y="3492500"/>
          <p14:tracePt t="95446" x="5911850" y="3492500"/>
          <p14:tracePt t="95463" x="5867400" y="3492500"/>
          <p14:tracePt t="95479" x="5842000" y="3492500"/>
          <p14:tracePt t="95496" x="5822950" y="3492500"/>
          <p14:tracePt t="95513" x="5816600" y="3492500"/>
          <p14:tracePt t="95530" x="5797550" y="3492500"/>
          <p14:tracePt t="95546" x="5791200" y="3492500"/>
          <p14:tracePt t="95563" x="5778500" y="3498850"/>
          <p14:tracePt t="95580" x="5765800" y="3498850"/>
          <p14:tracePt t="95596" x="5746750" y="3505200"/>
          <p14:tracePt t="95613" x="5727700" y="3505200"/>
          <p14:tracePt t="95629" x="5715000" y="3505200"/>
          <p14:tracePt t="95646" x="5664200" y="3505200"/>
          <p14:tracePt t="95663" x="5607050" y="3498850"/>
          <p14:tracePt t="95679" x="5575300" y="3492500"/>
          <p14:tracePt t="95696" x="5549900" y="3492500"/>
          <p14:tracePt t="95713" x="5537200" y="3486150"/>
          <p14:tracePt t="95729" x="5530850" y="3486150"/>
          <p14:tracePt t="95747" x="5524500" y="3486150"/>
          <p14:tracePt t="95817" x="5518150" y="3486150"/>
          <p14:tracePt t="96023" x="5537200" y="3473450"/>
          <p14:tracePt t="96030" x="5581650" y="3473450"/>
          <p14:tracePt t="96038" x="5632450" y="3473450"/>
          <p14:tracePt t="96046" x="5708650" y="3473450"/>
          <p14:tracePt t="96063" x="5880100" y="3473450"/>
          <p14:tracePt t="96080" x="6089650" y="3473450"/>
          <p14:tracePt t="96097" x="6350000" y="3473450"/>
          <p14:tracePt t="96113" x="6610350" y="3473450"/>
          <p14:tracePt t="96130" x="6832600" y="3473450"/>
          <p14:tracePt t="96147" x="6997700" y="3473450"/>
          <p14:tracePt t="96163" x="7137400" y="3473450"/>
          <p14:tracePt t="96181" x="7277100" y="3473450"/>
          <p14:tracePt t="96197" x="7321550" y="3473450"/>
          <p14:tracePt t="96213" x="7486650" y="3473450"/>
          <p14:tracePt t="96232" x="7626350" y="3473450"/>
          <p14:tracePt t="96247" x="7772400" y="3473450"/>
          <p14:tracePt t="96263" x="7899400" y="3473450"/>
          <p14:tracePt t="96280" x="8020050" y="3473450"/>
          <p14:tracePt t="96297" x="8102600" y="3473450"/>
          <p14:tracePt t="96313" x="8204200" y="3473450"/>
          <p14:tracePt t="96330" x="8255000" y="3473450"/>
          <p14:tracePt t="96347" x="8293100" y="3473450"/>
          <p14:tracePt t="96364" x="8318500" y="3467100"/>
          <p14:tracePt t="96380" x="8324850" y="3467100"/>
          <p14:tracePt t="96397" x="8337550" y="3467100"/>
          <p14:tracePt t="96414" x="8343900" y="3467100"/>
          <p14:tracePt t="96614" x="8343900" y="3473450"/>
          <p14:tracePt t="96630" x="8331200" y="3479800"/>
          <p14:tracePt t="96640" x="8312150" y="3486150"/>
          <p14:tracePt t="96645" x="8286750" y="3498850"/>
          <p14:tracePt t="96654" x="8255000" y="3498850"/>
          <p14:tracePt t="96671" x="8153400" y="3498850"/>
          <p14:tracePt t="96688" x="8083550" y="3498850"/>
          <p14:tracePt t="96705" x="8013700" y="3498850"/>
          <p14:tracePt t="96721" x="7988300" y="3498850"/>
          <p14:tracePt t="97031" x="8013700" y="3498850"/>
          <p14:tracePt t="97039" x="8045450" y="3505200"/>
          <p14:tracePt t="97045" x="8058150" y="3505200"/>
          <p14:tracePt t="97055" x="8102600" y="3511550"/>
          <p14:tracePt t="97072" x="8223250" y="3530600"/>
          <p14:tracePt t="97088" x="8331200" y="3543300"/>
          <p14:tracePt t="97105" x="8426450" y="3556000"/>
          <p14:tracePt t="97122" x="8515350" y="3575050"/>
          <p14:tracePt t="97138" x="8591550" y="3575050"/>
          <p14:tracePt t="97155" x="8655050" y="3575050"/>
          <p14:tracePt t="97172" x="8724900" y="3575050"/>
          <p14:tracePt t="97189" x="8813800" y="3575050"/>
          <p14:tracePt t="97205" x="8851900" y="3575050"/>
          <p14:tracePt t="97222" x="8883650" y="3575050"/>
          <p14:tracePt t="97238" x="8902700" y="3575050"/>
          <p14:tracePt t="97272" x="8909050" y="3575050"/>
          <p14:tracePt t="97314" x="8921750" y="3575050"/>
          <p14:tracePt t="97345" x="8928100" y="3575050"/>
          <p14:tracePt t="97369" x="8934450" y="3575050"/>
          <p14:tracePt t="97599" x="8953500" y="3575050"/>
          <p14:tracePt t="97608" x="8972550" y="3575050"/>
          <p14:tracePt t="97615" x="8985250" y="3575050"/>
          <p14:tracePt t="97622" x="9010650" y="3575050"/>
          <p14:tracePt t="97639" x="9067800" y="3575050"/>
          <p14:tracePt t="97656" x="9144000" y="3575050"/>
          <p14:tracePt t="97673" x="9220200" y="3575050"/>
          <p14:tracePt t="97690" x="9277350" y="3575050"/>
          <p14:tracePt t="97706" x="9309100" y="3575050"/>
          <p14:tracePt t="97723" x="9328150" y="3575050"/>
          <p14:tracePt t="97739" x="9353550" y="3575050"/>
          <p14:tracePt t="97773" x="9359900" y="3575050"/>
          <p14:tracePt t="97790" x="9372600" y="3575050"/>
          <p14:tracePt t="97806" x="9391650" y="3575050"/>
          <p14:tracePt t="97823" x="9410700" y="3568700"/>
          <p14:tracePt t="97839" x="9429750" y="3568700"/>
          <p14:tracePt t="97856" x="9448800" y="3562350"/>
          <p14:tracePt t="97873" x="9467850" y="3562350"/>
          <p14:tracePt t="97890" x="9486900" y="3562350"/>
          <p14:tracePt t="97906" x="9512300" y="3562350"/>
          <p14:tracePt t="97923" x="9537700" y="3562350"/>
          <p14:tracePt t="97940" x="9556750" y="3562350"/>
          <p14:tracePt t="97956" x="9582150" y="3562350"/>
          <p14:tracePt t="97973" x="9613900" y="3549650"/>
          <p14:tracePt t="97990" x="9632950" y="3549650"/>
          <p14:tracePt t="98006" x="9658350" y="3549650"/>
          <p14:tracePt t="98023" x="9677400" y="3549650"/>
          <p14:tracePt t="98039" x="9709150" y="3549650"/>
          <p14:tracePt t="98056" x="9734550" y="3549650"/>
          <p14:tracePt t="98073" x="9759950" y="3549650"/>
          <p14:tracePt t="98090" x="9772650" y="3549650"/>
          <p14:tracePt t="98107" x="9791700" y="3549650"/>
          <p14:tracePt t="98716" x="9798050" y="3549650"/>
          <p14:tracePt t="100176" x="9766300" y="3549650"/>
          <p14:tracePt t="100186" x="9721850" y="3549650"/>
          <p14:tracePt t="100194" x="9664700" y="3549650"/>
          <p14:tracePt t="100201" x="9613900" y="3549650"/>
          <p14:tracePt t="100217" x="9525000" y="3549650"/>
          <p14:tracePt t="100234" x="9429750" y="3549650"/>
          <p14:tracePt t="100250" x="9366250" y="3549650"/>
          <p14:tracePt t="100267" x="9321800" y="3549650"/>
          <p14:tracePt t="100283" x="9296400" y="3543300"/>
          <p14:tracePt t="100300" x="9277350" y="3543300"/>
          <p14:tracePt t="100318" x="9271000" y="3543300"/>
          <p14:tracePt t="100336" x="9251950" y="3536950"/>
          <p14:tracePt t="100350" x="9220200" y="3530600"/>
          <p14:tracePt t="100367" x="9169400" y="3524250"/>
          <p14:tracePt t="100384" x="9105900" y="3517900"/>
          <p14:tracePt t="100392" x="9074150" y="3517900"/>
          <p14:tracePt t="100401" x="9036050" y="3517900"/>
          <p14:tracePt t="100417" x="8985250" y="3517900"/>
          <p14:tracePt t="100434" x="8947150" y="3517900"/>
          <p14:tracePt t="100450" x="8940800" y="3517900"/>
          <p14:tracePt t="100467" x="8928100" y="3517900"/>
          <p14:tracePt t="101312" x="8921750" y="3517900"/>
          <p14:tracePt t="101322" x="8915400" y="3517900"/>
          <p14:tracePt t="101328" x="8902700" y="3517900"/>
          <p14:tracePt t="101336" x="8896350" y="3517900"/>
          <p14:tracePt t="101352" x="8858250" y="3524250"/>
          <p14:tracePt t="101369" x="8832850" y="3530600"/>
          <p14:tracePt t="101386" x="8775700" y="3530600"/>
          <p14:tracePt t="101403" x="8699500" y="3530600"/>
          <p14:tracePt t="101419" x="8591550" y="3530600"/>
          <p14:tracePt t="101436" x="8464550" y="3530600"/>
          <p14:tracePt t="101453" x="8305800" y="3530600"/>
          <p14:tracePt t="101469" x="8147050" y="3556000"/>
          <p14:tracePt t="101486" x="8007350" y="3575050"/>
          <p14:tracePt t="101502" x="7918450" y="3594100"/>
          <p14:tracePt t="101519" x="7842250" y="3613150"/>
          <p14:tracePt t="101536" x="7810500" y="3638550"/>
          <p14:tracePt t="101553" x="7785100" y="3657600"/>
          <p14:tracePt t="101569" x="7766050" y="3663950"/>
          <p14:tracePt t="101586" x="7727950" y="3670300"/>
          <p14:tracePt t="101602" x="7696200" y="3689350"/>
          <p14:tracePt t="101619" x="7670800" y="3689350"/>
          <p14:tracePt t="101636" x="7651750" y="3695700"/>
          <p14:tracePt t="101653" x="7645400" y="3695700"/>
          <p14:tracePt t="101669" x="7639050" y="3695700"/>
          <p14:tracePt t="101686" x="7632700" y="3695700"/>
          <p14:tracePt t="101703" x="7620000" y="3695700"/>
          <p14:tracePt t="101720" x="7607300" y="3708400"/>
          <p14:tracePt t="101736" x="7594600" y="3714750"/>
          <p14:tracePt t="101753" x="7569200" y="3733800"/>
          <p14:tracePt t="101769" x="7569200" y="3740150"/>
          <p14:tracePt t="101786" x="7562850" y="3759200"/>
          <p14:tracePt t="101803" x="7550150" y="3778250"/>
          <p14:tracePt t="101820" x="7550150" y="3784600"/>
          <p14:tracePt t="101836" x="7550150" y="3790950"/>
          <p14:tracePt t="101853" x="7550150" y="3797300"/>
          <p14:tracePt t="101970" x="7543800" y="3803650"/>
          <p14:tracePt t="102260" x="7524750" y="3810000"/>
          <p14:tracePt t="102268" x="7493000" y="3810000"/>
          <p14:tracePt t="102276" x="7423150" y="3816350"/>
          <p14:tracePt t="102284" x="7334250" y="3816350"/>
          <p14:tracePt t="102301" x="7124700" y="3829050"/>
          <p14:tracePt t="102318" x="6896100" y="3829050"/>
          <p14:tracePt t="102334" x="6692900" y="3829050"/>
          <p14:tracePt t="102351" x="6337300" y="3829050"/>
          <p14:tracePt t="102368" x="6026150" y="3829050"/>
          <p14:tracePt t="102384" x="5740400" y="3829050"/>
          <p14:tracePt t="102401" x="5530850" y="3829050"/>
          <p14:tracePt t="102418" x="5327650" y="3841750"/>
          <p14:tracePt t="102434" x="5137150" y="3854450"/>
          <p14:tracePt t="102451" x="4991100" y="3867150"/>
          <p14:tracePt t="102468" x="4889500" y="3892550"/>
          <p14:tracePt t="102484" x="4794250" y="3898900"/>
          <p14:tracePt t="102501" x="4711700" y="3930650"/>
          <p14:tracePt t="102518" x="4654550" y="3943350"/>
          <p14:tracePt t="102534" x="4591050" y="3962400"/>
          <p14:tracePt t="102551" x="4540250" y="3987800"/>
          <p14:tracePt t="102568" x="4483100" y="4032250"/>
          <p14:tracePt t="102584" x="4464050" y="4051300"/>
          <p14:tracePt t="102601" x="4432300" y="4076700"/>
          <p14:tracePt t="102618" x="4425950" y="4095750"/>
          <p14:tracePt t="102634" x="4413250" y="4121150"/>
          <p14:tracePt t="102651" x="4406900" y="4133850"/>
          <p14:tracePt t="102668" x="4406900" y="4146550"/>
          <p14:tracePt t="102685" x="4400550" y="4165600"/>
          <p14:tracePt t="102718" x="4394200" y="4171950"/>
          <p14:tracePt t="102735" x="4394200" y="4184650"/>
          <p14:tracePt t="102751" x="4394200" y="4203700"/>
          <p14:tracePt t="102768" x="4394200" y="4229100"/>
          <p14:tracePt t="102785" x="4394200" y="4267200"/>
          <p14:tracePt t="102801" x="4394200" y="4292600"/>
          <p14:tracePt t="102818" x="4394200" y="4318000"/>
          <p14:tracePt t="102835" x="4413250" y="4343400"/>
          <p14:tracePt t="102851" x="4432300" y="4356100"/>
          <p14:tracePt t="102868" x="4445000" y="4368800"/>
          <p14:tracePt t="102885" x="4470400" y="4394200"/>
          <p14:tracePt t="102891" x="4483100" y="4394200"/>
          <p14:tracePt t="102901" x="4495800" y="4400550"/>
          <p14:tracePt t="102918" x="4521200" y="4419600"/>
          <p14:tracePt t="102936" x="4540250" y="4425950"/>
          <p14:tracePt t="102968" x="4552950" y="4438650"/>
          <p14:tracePt t="102985" x="4559300" y="4451350"/>
          <p14:tracePt t="103002" x="4572000" y="4470400"/>
          <p14:tracePt t="103018" x="4578350" y="4483100"/>
          <p14:tracePt t="103035" x="4591050" y="4502150"/>
          <p14:tracePt t="103051" x="4603750" y="4514850"/>
          <p14:tracePt t="103068" x="4603750" y="4521200"/>
          <p14:tracePt t="103085" x="4603750" y="4546600"/>
          <p14:tracePt t="103102" x="4578350" y="4565650"/>
          <p14:tracePt t="103118" x="4495800" y="4572000"/>
          <p14:tracePt t="103137" x="4375150" y="4572000"/>
          <p14:tracePt t="103152" x="4311650" y="4572000"/>
          <p14:tracePt t="103168" x="4273550" y="4572000"/>
          <p14:tracePt t="103185" x="4260850" y="4572000"/>
          <p14:tracePt t="103202" x="4254500" y="4572000"/>
          <p14:tracePt t="103260" x="4248150" y="4572000"/>
          <p14:tracePt t="103267" x="4241800" y="4572000"/>
          <p14:tracePt t="103275" x="4235450" y="4572000"/>
          <p14:tracePt t="103285" x="4229100" y="4572000"/>
          <p14:tracePt t="103302" x="4210050" y="4559300"/>
          <p14:tracePt t="103319" x="4184650" y="4540250"/>
          <p14:tracePt t="103336" x="4165600" y="4514850"/>
          <p14:tracePt t="103352" x="4133850" y="4502150"/>
          <p14:tracePt t="103369" x="4108450" y="4476750"/>
          <p14:tracePt t="103385" x="4102100" y="4464050"/>
          <p14:tracePt t="103402" x="4089400" y="4451350"/>
          <p14:tracePt t="103418" x="4089400" y="4445000"/>
          <p14:tracePt t="103435" x="4089400" y="4432300"/>
          <p14:tracePt t="103452" x="4089400" y="4419600"/>
          <p14:tracePt t="103468" x="4089400" y="4400550"/>
          <p14:tracePt t="103485" x="4089400" y="4387850"/>
          <p14:tracePt t="103502" x="4089400" y="4368800"/>
          <p14:tracePt t="103519" x="4095750" y="4349750"/>
          <p14:tracePt t="103535" x="4114800" y="4318000"/>
          <p14:tracePt t="103552" x="4140200" y="4292600"/>
          <p14:tracePt t="103569" x="4152900" y="4279900"/>
          <p14:tracePt t="103585" x="4178300" y="4267200"/>
          <p14:tracePt t="103602" x="4210050" y="4254500"/>
          <p14:tracePt t="103619" x="4267200" y="4216400"/>
          <p14:tracePt t="103636" x="4305300" y="4203700"/>
          <p14:tracePt t="103652" x="4356100" y="4191000"/>
          <p14:tracePt t="103669" x="4400550" y="4165600"/>
          <p14:tracePt t="103685" x="4425950" y="4159250"/>
          <p14:tracePt t="103702" x="4464050" y="4140200"/>
          <p14:tracePt t="103719" x="4476750" y="4133850"/>
          <p14:tracePt t="103737" x="4502150" y="4133850"/>
          <p14:tracePt t="103752" x="4540250" y="4133850"/>
          <p14:tracePt t="103769" x="4572000" y="4133850"/>
          <p14:tracePt t="103785" x="4616450" y="4140200"/>
          <p14:tracePt t="103802" x="4654550" y="4159250"/>
          <p14:tracePt t="103819" x="4686300" y="4184650"/>
          <p14:tracePt t="103835" x="4724400" y="4216400"/>
          <p14:tracePt t="103852" x="4737100" y="4222750"/>
          <p14:tracePt t="103869" x="4743450" y="4241800"/>
          <p14:tracePt t="103886" x="4743450" y="4254500"/>
          <p14:tracePt t="103894" x="4743450" y="4260850"/>
          <p14:tracePt t="103902" x="4743450" y="4267200"/>
          <p14:tracePt t="103920" x="4730750" y="4279900"/>
          <p14:tracePt t="103935" x="4718050" y="4286250"/>
          <p14:tracePt t="103952" x="4686300" y="4305300"/>
          <p14:tracePt t="103969" x="4648200" y="4311650"/>
          <p14:tracePt t="103986" x="4622800" y="4311650"/>
          <p14:tracePt t="104002" x="4597400" y="4324350"/>
          <p14:tracePt t="104019" x="4584700" y="4324350"/>
          <p14:tracePt t="104036" x="4578350" y="4330700"/>
          <p14:tracePt t="104069" x="4572000" y="4330700"/>
          <p14:tracePt t="104086" x="4565650" y="4337050"/>
          <p14:tracePt t="104102" x="4559300" y="4337050"/>
          <p14:tracePt t="104119" x="4552950" y="4337050"/>
          <p14:tracePt t="104145" x="4546600" y="4343400"/>
          <p14:tracePt t="104858" x="4552950" y="4330700"/>
          <p14:tracePt t="104867" x="4584700" y="4324350"/>
          <p14:tracePt t="104874" x="4629150" y="4318000"/>
          <p14:tracePt t="104885" x="4673600" y="4318000"/>
          <p14:tracePt t="104899" x="4787900" y="4292600"/>
          <p14:tracePt t="104916" x="4927600" y="4279900"/>
          <p14:tracePt t="104932" x="5060950" y="4267200"/>
          <p14:tracePt t="104949" x="5187950" y="4267200"/>
          <p14:tracePt t="104966" x="5314950" y="4267200"/>
          <p14:tracePt t="104982" x="5454650" y="4267200"/>
          <p14:tracePt t="104999" x="5581650" y="4254500"/>
          <p14:tracePt t="105016" x="5753100" y="4254500"/>
          <p14:tracePt t="105032" x="5861050" y="4254500"/>
          <p14:tracePt t="105049" x="5962650" y="4254500"/>
          <p14:tracePt t="105065" x="6051550" y="4254500"/>
          <p14:tracePt t="105083" x="6134100" y="4254500"/>
          <p14:tracePt t="105099" x="6223000" y="4241800"/>
          <p14:tracePt t="105115" x="6299200" y="4241800"/>
          <p14:tracePt t="105132" x="6369050" y="4241800"/>
          <p14:tracePt t="105149" x="6419850" y="4241800"/>
          <p14:tracePt t="105166" x="6451600" y="4241800"/>
          <p14:tracePt t="105182" x="6483350" y="4241800"/>
          <p14:tracePt t="105199" x="6534150" y="4241800"/>
          <p14:tracePt t="105217" x="6591300" y="4241800"/>
          <p14:tracePt t="105232" x="6654800" y="4241800"/>
          <p14:tracePt t="105249" x="6737350" y="4241800"/>
          <p14:tracePt t="105266" x="6858000" y="4241800"/>
          <p14:tracePt t="105282" x="6965950" y="4241800"/>
          <p14:tracePt t="105299" x="7080250" y="4241800"/>
          <p14:tracePt t="105316" x="7219950" y="4241800"/>
          <p14:tracePt t="105333" x="7359650" y="4241800"/>
          <p14:tracePt t="105349" x="7461250" y="4241800"/>
          <p14:tracePt t="105366" x="7562850" y="4241800"/>
          <p14:tracePt t="105383" x="7645400" y="4241800"/>
          <p14:tracePt t="105389" x="7677150" y="4241800"/>
          <p14:tracePt t="105399" x="7696200" y="4241800"/>
          <p14:tracePt t="105417" x="7753350" y="4241800"/>
          <p14:tracePt t="105432" x="7778750" y="4241800"/>
          <p14:tracePt t="105449" x="7823200" y="4241800"/>
          <p14:tracePt t="105466" x="7854950" y="4241800"/>
          <p14:tracePt t="105483" x="7880350" y="4241800"/>
          <p14:tracePt t="105499" x="7918450" y="4235450"/>
          <p14:tracePt t="105516" x="7937500" y="4229100"/>
          <p14:tracePt t="105533" x="7943850" y="4222750"/>
          <p14:tracePt t="105549" x="7962900" y="4222750"/>
          <p14:tracePt t="105566" x="8001000" y="4222750"/>
          <p14:tracePt t="105583" x="8039100" y="4222750"/>
          <p14:tracePt t="105600" x="8089900" y="4222750"/>
          <p14:tracePt t="105617" x="8128000" y="4222750"/>
          <p14:tracePt t="105633" x="8140700" y="4216400"/>
          <p14:tracePt t="105649" x="8166100" y="4216400"/>
          <p14:tracePt t="105683" x="8178800" y="4216400"/>
          <p14:tracePt t="105699" x="8185150" y="4216400"/>
          <p14:tracePt t="105716" x="8191500" y="4216400"/>
          <p14:tracePt t="105733" x="8197850" y="4216400"/>
          <p14:tracePt t="105757" x="8204200" y="4216400"/>
          <p14:tracePt t="105773" x="8210550" y="4216400"/>
          <p14:tracePt t="105818" x="8216900" y="4210050"/>
          <p14:tracePt t="105843" x="8216900" y="4203700"/>
          <p14:tracePt t="105851" x="8210550" y="4197350"/>
          <p14:tracePt t="105858" x="8204200" y="4197350"/>
          <p14:tracePt t="105866" x="8185150" y="4197350"/>
          <p14:tracePt t="105883" x="8128000" y="4191000"/>
          <p14:tracePt t="105900" x="8039100" y="4178300"/>
          <p14:tracePt t="105916" x="7924800" y="4165600"/>
          <p14:tracePt t="105933" x="7804150" y="4165600"/>
          <p14:tracePt t="105950" x="7708900" y="4165600"/>
          <p14:tracePt t="105966" x="7632700" y="4165600"/>
          <p14:tracePt t="105983" x="7600950" y="4165600"/>
          <p14:tracePt t="106000" x="7581900" y="4165600"/>
          <p14:tracePt t="106016" x="7575550" y="4165600"/>
          <p14:tracePt t="113321" x="7562850" y="4165600"/>
          <p14:tracePt t="113328" x="7537450" y="4152900"/>
          <p14:tracePt t="113336" x="7512050" y="4146550"/>
          <p14:tracePt t="113346" x="7486650" y="4127500"/>
          <p14:tracePt t="113363" x="7461250" y="4114800"/>
          <p14:tracePt t="113471" x="7435850" y="4114800"/>
          <p14:tracePt t="113477" x="7423150" y="4114800"/>
          <p14:tracePt t="113486" x="7397750" y="4114800"/>
          <p14:tracePt t="113496" x="7372350" y="4102100"/>
          <p14:tracePt t="113513" x="7315200" y="4102100"/>
          <p14:tracePt t="113530" x="7277100" y="4102100"/>
          <p14:tracePt t="113547" x="7245350" y="4102100"/>
          <p14:tracePt t="113563" x="7232650" y="4102100"/>
          <p14:tracePt t="113580" x="7226300" y="4102100"/>
          <p14:tracePt t="113597" x="7207250" y="4102100"/>
          <p14:tracePt t="113613" x="7181850" y="4102100"/>
          <p14:tracePt t="113630" x="7143750" y="4102100"/>
          <p14:tracePt t="113647" x="7105650" y="4102100"/>
          <p14:tracePt t="113663" x="7048500" y="4102100"/>
          <p14:tracePt t="113680" x="6959600" y="4102100"/>
          <p14:tracePt t="113697" x="6832600" y="4102100"/>
          <p14:tracePt t="113714" x="6718300" y="4102100"/>
          <p14:tracePt t="113730" x="6648450" y="4102100"/>
          <p14:tracePt t="113747" x="6616700" y="4108450"/>
          <p14:tracePt t="113763" x="6610350" y="4108450"/>
          <p14:tracePt t="113831" x="6604000" y="4108450"/>
          <p14:tracePt t="113839" x="6597650" y="4108450"/>
          <p14:tracePt t="113847" x="6578600" y="4114800"/>
          <p14:tracePt t="113864" x="6559550" y="4114800"/>
          <p14:tracePt t="114201" x="6540500" y="4114800"/>
          <p14:tracePt t="114206" x="6477000" y="4114800"/>
          <p14:tracePt t="114215" x="6419850" y="4114800"/>
          <p14:tracePt t="114225" x="6337300" y="4114800"/>
          <p14:tracePt t="114241" x="6242050" y="4114800"/>
          <p14:tracePt t="114258" x="6203950" y="4114800"/>
          <p14:tracePt t="114275" x="6184900" y="4114800"/>
          <p14:tracePt t="114292" x="6165850" y="4114800"/>
          <p14:tracePt t="114309" x="6153150" y="4095750"/>
          <p14:tracePt t="114325" x="6121400" y="4076700"/>
          <p14:tracePt t="114342" x="6089650" y="4051300"/>
          <p14:tracePt t="114358" x="6070600" y="4044950"/>
          <p14:tracePt t="114375" x="6057900" y="4044950"/>
          <p14:tracePt t="114392" x="6051550" y="4044950"/>
          <p14:tracePt t="114400" x="6045200" y="4044950"/>
          <p14:tracePt t="114408" x="6038850" y="4044950"/>
          <p14:tracePt t="114425" x="6013450" y="4044950"/>
          <p14:tracePt t="114442" x="6007100" y="4044950"/>
          <p14:tracePt t="114458" x="5988050" y="4051300"/>
          <p14:tracePt t="114475" x="5975350" y="4057650"/>
          <p14:tracePt t="114508" x="5956300" y="4064000"/>
          <p14:tracePt t="114525" x="5899150" y="4064000"/>
          <p14:tracePt t="114542" x="5829300" y="4057650"/>
          <p14:tracePt t="114558" x="5695950" y="4013200"/>
          <p14:tracePt t="114575" x="5492750" y="3968750"/>
          <p14:tracePt t="114592" x="5276850" y="3917950"/>
          <p14:tracePt t="114609" x="5073650" y="3892550"/>
          <p14:tracePt t="114625" x="4940300" y="3892550"/>
          <p14:tracePt t="114642" x="4908550" y="3892550"/>
          <p14:tracePt t="114698" x="4921250" y="3892550"/>
          <p14:tracePt t="114701" x="4927600" y="3892550"/>
          <p14:tracePt t="114713" x="4933950" y="3892550"/>
          <p14:tracePt t="114725" x="4946650" y="3892550"/>
          <p14:tracePt t="114839" x="4959350" y="3892550"/>
          <p14:tracePt t="114849" x="4978400" y="3886200"/>
          <p14:tracePt t="114854" x="4984750" y="3879850"/>
          <p14:tracePt t="114865" x="5022850" y="3867150"/>
          <p14:tracePt t="114875" x="5067300" y="3848100"/>
          <p14:tracePt t="114892" x="5200650" y="3816350"/>
          <p14:tracePt t="114909" x="5486400" y="3765550"/>
          <p14:tracePt t="114926" x="5791200" y="3708400"/>
          <p14:tracePt t="114943" x="6045200" y="3657600"/>
          <p14:tracePt t="114959" x="6191250" y="3632200"/>
          <p14:tracePt t="114976" x="6292850" y="3619500"/>
          <p14:tracePt t="114992" x="6343650" y="3613150"/>
          <p14:tracePt t="115009" x="6369050" y="3600450"/>
          <p14:tracePt t="115048" x="6375400" y="3600450"/>
          <p14:tracePt t="115059" x="6381750" y="3600450"/>
          <p14:tracePt t="115075" x="6388100" y="3606800"/>
          <p14:tracePt t="115092" x="6419850" y="3613150"/>
          <p14:tracePt t="115109" x="6445250" y="3625850"/>
          <p14:tracePt t="115126" x="6559550" y="3657600"/>
          <p14:tracePt t="115142" x="6629400" y="3676650"/>
          <p14:tracePt t="115159" x="6686550" y="3695700"/>
          <p14:tracePt t="115176" x="6743700" y="3721100"/>
          <p14:tracePt t="115192" x="6794500" y="3752850"/>
          <p14:tracePt t="115209" x="6864350" y="3803650"/>
          <p14:tracePt t="115226" x="6997700" y="3879850"/>
          <p14:tracePt t="115242" x="7162800" y="3962400"/>
          <p14:tracePt t="115259" x="7334250" y="4019550"/>
          <p14:tracePt t="115276" x="7518400" y="4076700"/>
          <p14:tracePt t="115293" x="7689850" y="4108450"/>
          <p14:tracePt t="115309" x="7854950" y="4133850"/>
          <p14:tracePt t="115326" x="8096250" y="4140200"/>
          <p14:tracePt t="115342" x="8267700" y="4140200"/>
          <p14:tracePt t="115359" x="8407400" y="4140200"/>
          <p14:tracePt t="115376" x="8547100" y="4095750"/>
          <p14:tracePt t="115393" x="8655050" y="4083050"/>
          <p14:tracePt t="115398" x="8712200" y="4076700"/>
          <p14:tracePt t="115409" x="8743950" y="4076700"/>
          <p14:tracePt t="115426" x="8788400" y="4076700"/>
          <p14:tracePt t="115443" x="8826500" y="4076700"/>
          <p14:tracePt t="115459" x="8839200" y="4076700"/>
          <p14:tracePt t="115476" x="8864600" y="4076700"/>
          <p14:tracePt t="115493" x="8896350" y="4076700"/>
          <p14:tracePt t="115509" x="8915400" y="4076700"/>
          <p14:tracePt t="115608" x="8902700" y="4076700"/>
          <p14:tracePt t="115614" x="8883650" y="4076700"/>
          <p14:tracePt t="115626" x="8858250" y="4076700"/>
          <p14:tracePt t="115643" x="8801100" y="4089400"/>
          <p14:tracePt t="115659" x="8731250" y="4095750"/>
          <p14:tracePt t="115676" x="8680450" y="4102100"/>
          <p14:tracePt t="115694" x="8642350" y="4102100"/>
          <p14:tracePt t="115710" x="8610600" y="4102100"/>
          <p14:tracePt t="115726" x="8540750" y="4102100"/>
          <p14:tracePt t="115743" x="8489950" y="4102100"/>
          <p14:tracePt t="115760" x="8432800" y="4102100"/>
          <p14:tracePt t="115776" x="8394700" y="4108450"/>
          <p14:tracePt t="115793" x="8362950" y="4114800"/>
          <p14:tracePt t="115810" x="8350250" y="4114800"/>
          <p14:tracePt t="115826" x="8337550" y="4114800"/>
          <p14:tracePt t="115843" x="8293100" y="4114800"/>
          <p14:tracePt t="115860" x="8255000" y="4114800"/>
          <p14:tracePt t="115877" x="8216900" y="4114800"/>
          <p14:tracePt t="115894" x="8147050" y="4114800"/>
          <p14:tracePt t="115910" x="8102600" y="4114800"/>
          <p14:tracePt t="115927" x="8058150" y="4114800"/>
          <p14:tracePt t="115943" x="8020050" y="4114800"/>
          <p14:tracePt t="115960" x="7988300" y="4114800"/>
          <p14:tracePt t="116463" x="7969250" y="4121150"/>
          <p14:tracePt t="116496" x="7962900" y="4121150"/>
          <p14:tracePt t="116505" x="7943850" y="4121150"/>
          <p14:tracePt t="116520" x="7924800" y="4121150"/>
          <p14:tracePt t="116527" x="7918450" y="4121150"/>
          <p14:tracePt t="116537" x="7905750" y="4121150"/>
          <p14:tracePt t="116554" x="7886700" y="4121150"/>
          <p14:tracePt t="116570" x="7867650" y="4121150"/>
          <p14:tracePt t="116587" x="7835900" y="4121150"/>
          <p14:tracePt t="116604" x="7816850" y="4121150"/>
          <p14:tracePt t="116620" x="7797800" y="4121150"/>
          <p14:tracePt t="116637" x="7791450" y="4121150"/>
          <p14:tracePt t="116815" x="7785100" y="4127500"/>
          <p14:tracePt t="116825" x="7772400" y="4127500"/>
          <p14:tracePt t="116830" x="7766050" y="4127500"/>
          <p14:tracePt t="116842" x="7759700" y="4127500"/>
          <p14:tracePt t="116860" x="7747000" y="4127500"/>
          <p14:tracePt t="116876" x="7734300" y="4127500"/>
          <p14:tracePt t="116883" x="7727950" y="4127500"/>
          <p14:tracePt t="116893" x="7721600" y="4127500"/>
          <p14:tracePt t="116909" x="7715250" y="4127500"/>
          <p14:tracePt t="116943" x="7702550" y="4127500"/>
          <p14:tracePt t="116951" x="7696200" y="4127500"/>
          <p14:tracePt t="116975" x="7689850" y="4127500"/>
          <p14:tracePt t="116993" x="7677150" y="4127500"/>
          <p14:tracePt t="117000" x="7670800" y="4127500"/>
          <p14:tracePt t="117010" x="7658100" y="4127500"/>
          <p14:tracePt t="117027" x="7620000" y="4127500"/>
          <p14:tracePt t="117043" x="7588250" y="4127500"/>
          <p14:tracePt t="117059" x="7556500" y="4127500"/>
          <p14:tracePt t="117076" x="7531100" y="4127500"/>
          <p14:tracePt t="117094" x="7512050" y="4127500"/>
          <p14:tracePt t="117109" x="7505700" y="4127500"/>
          <p14:tracePt t="117304" x="7493000" y="4127500"/>
          <p14:tracePt t="117320" x="7486650" y="4127500"/>
          <p14:tracePt t="117352" x="7480300" y="4127500"/>
          <p14:tracePt t="117359" x="7467600" y="4127500"/>
          <p14:tracePt t="117368" x="7461250" y="4127500"/>
          <p14:tracePt t="117378" x="7454900" y="4127500"/>
          <p14:tracePt t="117395" x="7435850" y="4127500"/>
          <p14:tracePt t="117411" x="7423150" y="4127500"/>
          <p14:tracePt t="117644" x="7416800" y="4127500"/>
          <p14:tracePt t="117664" x="7410450" y="4127500"/>
          <p14:tracePt t="117679" x="7397750" y="4127500"/>
          <p14:tracePt t="117690" x="7391400" y="4127500"/>
          <p14:tracePt t="117706" x="7385050" y="4127500"/>
          <p14:tracePt t="117722" x="7378700" y="4127500"/>
          <p14:tracePt t="117728" x="7372350" y="4127500"/>
          <p14:tracePt t="117744" x="7359650" y="4127500"/>
          <p14:tracePt t="117754" x="7353300" y="4127500"/>
          <p14:tracePt t="117768" x="7334250" y="4127500"/>
          <p14:tracePt t="117784" x="7315200" y="4127500"/>
          <p14:tracePt t="117801" x="7296150" y="4127500"/>
          <p14:tracePt t="117818" x="7277100" y="4127500"/>
          <p14:tracePt t="117835" x="7270750" y="4127500"/>
          <p14:tracePt t="118064" x="7264400" y="4127500"/>
          <p14:tracePt t="118075" x="7258050" y="4127500"/>
          <p14:tracePt t="118079" x="7251700" y="4127500"/>
          <p14:tracePt t="118090" x="7245350" y="4127500"/>
          <p14:tracePt t="118107" x="7232650" y="4127500"/>
          <p14:tracePt t="118123" x="7213600" y="4127500"/>
          <p14:tracePt t="118140" x="7194550" y="4121150"/>
          <p14:tracePt t="118156" x="7162800" y="4121150"/>
          <p14:tracePt t="118173" x="7137400" y="4114800"/>
          <p14:tracePt t="118190" x="7118350" y="4114800"/>
          <p14:tracePt t="118401" x="7112000" y="4114800"/>
          <p14:tracePt t="118413" x="7099300" y="4114800"/>
          <p14:tracePt t="118424" x="7086600" y="4114800"/>
          <p14:tracePt t="118432" x="7080250" y="4121150"/>
          <p14:tracePt t="118449" x="7073900" y="4121150"/>
          <p14:tracePt t="118457" x="7067550" y="4121150"/>
          <p14:tracePt t="118481" x="7048500" y="4121150"/>
          <p14:tracePt t="118491" x="7042150" y="4121150"/>
          <p14:tracePt t="118508" x="7023100" y="4121150"/>
          <p14:tracePt t="118524" x="7016750" y="4114800"/>
          <p14:tracePt t="118541" x="6991350" y="4095750"/>
          <p14:tracePt t="118575" x="6978650" y="4089400"/>
          <p14:tracePt t="118591" x="6965950" y="4089400"/>
          <p14:tracePt t="118608" x="6959600" y="4089400"/>
          <p14:tracePt t="118625" x="6940550" y="4089400"/>
          <p14:tracePt t="118642" x="6927850" y="4089400"/>
          <p14:tracePt t="118658" x="6902450" y="4089400"/>
          <p14:tracePt t="118675" x="6870700" y="4089400"/>
          <p14:tracePt t="118691" x="6845300" y="4089400"/>
          <p14:tracePt t="118708" x="6838950" y="4089400"/>
          <p14:tracePt t="118725" x="6826250" y="4089400"/>
          <p14:tracePt t="118741" x="6819900" y="4089400"/>
          <p14:tracePt t="118759" x="6794500" y="4089400"/>
          <p14:tracePt t="118775" x="6769100" y="4089400"/>
          <p14:tracePt t="118791" x="6731000" y="4089400"/>
          <p14:tracePt t="118808" x="6705600" y="4083050"/>
          <p14:tracePt t="118825" x="6680200" y="4076700"/>
          <p14:tracePt t="118841" x="6654800" y="4076700"/>
          <p14:tracePt t="118858" x="6635750" y="4076700"/>
          <p14:tracePt t="118875" x="6629400" y="4076700"/>
          <p14:tracePt t="118891" x="6616700" y="4076700"/>
          <p14:tracePt t="118899" x="6604000" y="4076700"/>
          <p14:tracePt t="118913" x="6597650" y="4076700"/>
          <p14:tracePt t="118925" x="6591300" y="4083050"/>
          <p14:tracePt t="118942" x="6578600" y="4089400"/>
          <p14:tracePt t="118961" x="6565900" y="4089400"/>
          <p14:tracePt t="118976" x="6540500" y="4089400"/>
          <p14:tracePt t="118992" x="6534150" y="4089400"/>
          <p14:tracePt t="119008" x="6521450" y="4089400"/>
          <p14:tracePt t="119025" x="6508750" y="4089400"/>
          <p14:tracePt t="119041" x="6483350" y="4089400"/>
          <p14:tracePt t="119058" x="6445250" y="4089400"/>
          <p14:tracePt t="119075" x="6426200" y="4089400"/>
          <p14:tracePt t="119092" x="6400800" y="4089400"/>
          <p14:tracePt t="119108" x="6388100" y="4089400"/>
          <p14:tracePt t="119147" x="6381750" y="4089400"/>
          <p14:tracePt t="119163" x="6375400" y="4089400"/>
          <p14:tracePt t="119175" x="6362700" y="4089400"/>
          <p14:tracePt t="119192" x="6356350" y="4089400"/>
          <p14:tracePt t="119667" x="6400800" y="4089400"/>
          <p14:tracePt t="119675" x="6515100" y="4089400"/>
          <p14:tracePt t="119684" x="6692900" y="4089400"/>
          <p14:tracePt t="119691" x="6908800" y="4089400"/>
          <p14:tracePt t="119708" x="7232650" y="4121150"/>
          <p14:tracePt t="119724" x="7537450" y="4121150"/>
          <p14:tracePt t="119741" x="7797800" y="4121150"/>
          <p14:tracePt t="119758" x="8026400" y="4121150"/>
          <p14:tracePt t="119774" x="8134350" y="4121150"/>
          <p14:tracePt t="119791" x="8350250" y="4121150"/>
          <p14:tracePt t="119896" x="8331200" y="4121150"/>
          <p14:tracePt t="119905" x="8318500" y="4121150"/>
          <p14:tracePt t="119914" x="8312150" y="4121150"/>
          <p14:tracePt t="119937" x="8305800" y="4121150"/>
          <p14:tracePt t="119985" x="8324850" y="4121150"/>
          <p14:tracePt t="119996" x="8350250" y="4121150"/>
          <p14:tracePt t="120000" x="8356600" y="4121150"/>
          <p14:tracePt t="120011" x="8388350" y="4121150"/>
          <p14:tracePt t="120024" x="8445500" y="4121150"/>
          <p14:tracePt t="120041" x="8553450" y="4121150"/>
          <p14:tracePt t="120058" x="8693150" y="4114800"/>
          <p14:tracePt t="120074" x="8845550" y="4089400"/>
          <p14:tracePt t="120091" x="9036050" y="4076700"/>
          <p14:tracePt t="120108" x="9264650" y="4076700"/>
          <p14:tracePt t="120125" x="9639300" y="4076700"/>
          <p14:tracePt t="120141" x="9963150" y="4076700"/>
          <p14:tracePt t="120158" x="10229850" y="4076700"/>
          <p14:tracePt t="120175" x="10420350" y="4076700"/>
          <p14:tracePt t="120191" x="10572750" y="4076700"/>
          <p14:tracePt t="120208" x="10591800" y="4076700"/>
          <p14:tracePt t="120225" x="10598150" y="4076700"/>
          <p14:tracePt t="120404" x="10585450" y="4076700"/>
          <p14:tracePt t="120412" x="10553700" y="4076700"/>
          <p14:tracePt t="120419" x="10521950" y="4076700"/>
          <p14:tracePt t="120428" x="10458450" y="4076700"/>
          <p14:tracePt t="120442" x="10274300" y="4076700"/>
          <p14:tracePt t="120458" x="9848850" y="4076700"/>
          <p14:tracePt t="120475" x="9010650" y="4076700"/>
          <p14:tracePt t="120492" x="8064500" y="4076700"/>
          <p14:tracePt t="120509" x="7226300" y="4076700"/>
          <p14:tracePt t="120525" x="6623050" y="4152900"/>
          <p14:tracePt t="120542" x="6280150" y="4197350"/>
          <p14:tracePt t="120558" x="6127750" y="4222750"/>
          <p14:tracePt t="120577" x="6045200" y="4235450"/>
          <p14:tracePt t="120592" x="6019800" y="4235450"/>
          <p14:tracePt t="120609" x="5988050" y="4235450"/>
          <p14:tracePt t="120625" x="5937250" y="4235450"/>
          <p14:tracePt t="120642" x="5867400" y="4235450"/>
          <p14:tracePt t="120658" x="5797550" y="4235450"/>
          <p14:tracePt t="120675" x="5740400" y="4235450"/>
          <p14:tracePt t="120692" x="5715000" y="4235450"/>
          <p14:tracePt t="120709" x="5708650" y="4235450"/>
          <p14:tracePt t="120755" x="5695950" y="4235450"/>
          <p14:tracePt t="120765" x="5689600" y="4235450"/>
          <p14:tracePt t="120842" x="5683250" y="4235450"/>
          <p14:tracePt t="120956" x="5683250" y="4229100"/>
          <p14:tracePt t="120964" x="5683250" y="4216400"/>
          <p14:tracePt t="120975" x="5664200" y="4203700"/>
          <p14:tracePt t="120992" x="5613400" y="4178300"/>
          <p14:tracePt t="121009" x="5575300" y="4171950"/>
          <p14:tracePt t="121025" x="5518150" y="4165600"/>
          <p14:tracePt t="121042" x="5486400" y="4165600"/>
          <p14:tracePt t="121059" x="5473700" y="4165600"/>
          <p14:tracePt t="121140" x="5461000" y="4165600"/>
          <p14:tracePt t="121149" x="5448300" y="4159250"/>
          <p14:tracePt t="121159" x="5429250" y="4159250"/>
          <p14:tracePt t="121175" x="5391150" y="4140200"/>
          <p14:tracePt t="121192" x="5245100" y="4102100"/>
          <p14:tracePt t="121209" x="5118100" y="4070350"/>
          <p14:tracePt t="121226" x="4914900" y="4044950"/>
          <p14:tracePt t="121242" x="4667250" y="3987800"/>
          <p14:tracePt t="121259" x="4489450" y="3962400"/>
          <p14:tracePt t="121275" x="4337050" y="3937000"/>
          <p14:tracePt t="121292" x="4216400" y="3924300"/>
          <p14:tracePt t="121309" x="4108450" y="3898900"/>
          <p14:tracePt t="121326" x="4019550" y="3873500"/>
          <p14:tracePt t="121342" x="3917950" y="3854450"/>
          <p14:tracePt t="121359" x="3867150" y="3841750"/>
          <p14:tracePt t="121376" x="3816350" y="3841750"/>
          <p14:tracePt t="121392" x="3790950" y="3841750"/>
          <p14:tracePt t="121482" x="3784600" y="3841750"/>
          <p14:tracePt t="121490" x="3771900" y="3841750"/>
          <p14:tracePt t="121505" x="3759200" y="3848100"/>
          <p14:tracePt t="121515" x="3752850" y="3854450"/>
          <p14:tracePt t="121526" x="3746500" y="3860800"/>
          <p14:tracePt t="121542" x="3670300" y="3879850"/>
          <p14:tracePt t="121559" x="3556000" y="3917950"/>
          <p14:tracePt t="121576" x="3441700" y="3962400"/>
          <p14:tracePt t="121592" x="3321050" y="4019550"/>
          <p14:tracePt t="121609" x="3295650" y="4038600"/>
          <p14:tracePt t="121673" x="3289300" y="4038600"/>
          <p14:tracePt t="121681" x="3276600" y="4044950"/>
          <p14:tracePt t="121689" x="3270250" y="4044950"/>
          <p14:tracePt t="121698" x="3257550" y="4044950"/>
          <p14:tracePt t="121709" x="3232150" y="4057650"/>
          <p14:tracePt t="121726" x="3181350" y="4057650"/>
          <p14:tracePt t="121743" x="3105150" y="4057650"/>
          <p14:tracePt t="121759" x="3009900" y="4057650"/>
          <p14:tracePt t="121776" x="2806700" y="4006850"/>
          <p14:tracePt t="121793" x="2698750" y="3975100"/>
          <p14:tracePt t="121810" x="2647950" y="3962400"/>
          <p14:tracePt t="121826" x="2628900" y="3949700"/>
          <p14:tracePt t="121843" x="2628900" y="3930650"/>
          <p14:tracePt t="121860" x="2628900" y="3898900"/>
          <p14:tracePt t="121876" x="2654300" y="3860800"/>
          <p14:tracePt t="121893" x="2679700" y="3829050"/>
          <p14:tracePt t="121900" x="2717800" y="3816350"/>
          <p14:tracePt t="121909" x="2755900" y="3797300"/>
          <p14:tracePt t="121926" x="2825750" y="3765550"/>
          <p14:tracePt t="121943" x="2895600" y="3746500"/>
          <p14:tracePt t="121960" x="2997200" y="3714750"/>
          <p14:tracePt t="121977" x="3111500" y="3676650"/>
          <p14:tracePt t="121993" x="3149600" y="3670300"/>
          <p14:tracePt t="122011" x="3187700" y="3670300"/>
          <p14:tracePt t="122026" x="3238500" y="3670300"/>
          <p14:tracePt t="122043" x="3314700" y="3714750"/>
          <p14:tracePt t="122060" x="3384550" y="3765550"/>
          <p14:tracePt t="122076" x="3448050" y="3829050"/>
          <p14:tracePt t="122093" x="3492500" y="3911600"/>
          <p14:tracePt t="122110" x="3517900" y="3981450"/>
          <p14:tracePt t="122126" x="3517900" y="4038600"/>
          <p14:tracePt t="122143" x="3505200" y="4070350"/>
          <p14:tracePt t="122160" x="3467100" y="4102100"/>
          <p14:tracePt t="122176" x="3422650" y="4121150"/>
          <p14:tracePt t="122193" x="3403600" y="4121150"/>
          <p14:tracePt t="122210" x="3397250" y="4121150"/>
          <p14:tracePt t="122290" x="3390900" y="4121150"/>
          <p14:tracePt t="122298" x="3390900" y="4114800"/>
          <p14:tracePt t="122306" x="3397250" y="4114800"/>
          <p14:tracePt t="122315" x="3403600" y="4108450"/>
          <p14:tracePt t="122326" x="3429000" y="4102100"/>
          <p14:tracePt t="122344" x="3524250" y="4070350"/>
          <p14:tracePt t="122360" x="3683000" y="4025900"/>
          <p14:tracePt t="122376" x="3924300" y="3987800"/>
          <p14:tracePt t="122393" x="4070350" y="3968750"/>
          <p14:tracePt t="122410" x="4191000" y="3968750"/>
          <p14:tracePt t="122427" x="4273550" y="3968750"/>
          <p14:tracePt t="122443" x="4311650" y="3968750"/>
          <p14:tracePt t="122460" x="4349750" y="3968750"/>
          <p14:tracePt t="122477" x="4406900" y="3987800"/>
          <p14:tracePt t="122493" x="4476750" y="4000500"/>
          <p14:tracePt t="122510" x="4533900" y="4019550"/>
          <p14:tracePt t="122527" x="4616450" y="4032250"/>
          <p14:tracePt t="122543" x="4724400" y="4051300"/>
          <p14:tracePt t="122563" x="4927600" y="4076700"/>
          <p14:tracePt t="122577" x="5048250" y="4102100"/>
          <p14:tracePt t="122593" x="5149850" y="4108450"/>
          <p14:tracePt t="122610" x="5226050" y="4114800"/>
          <p14:tracePt t="122627" x="5257800" y="4114800"/>
          <p14:tracePt t="122643" x="5276850" y="4114800"/>
          <p14:tracePt t="122876" x="5283200" y="4121150"/>
          <p14:tracePt t="122882" x="5283200" y="4133850"/>
          <p14:tracePt t="122897" x="5283200" y="4152900"/>
          <p14:tracePt t="122906" x="5276850" y="4159250"/>
          <p14:tracePt t="122916" x="5257800" y="4191000"/>
          <p14:tracePt t="122933" x="5226050" y="4235450"/>
          <p14:tracePt t="122949" x="5168900" y="4292600"/>
          <p14:tracePt t="122966" x="5060950" y="4375150"/>
          <p14:tracePt t="122982" x="4991100" y="4419600"/>
          <p14:tracePt t="122999" x="4927600" y="4445000"/>
          <p14:tracePt t="123018" x="4895850" y="4457700"/>
          <p14:tracePt t="123033" x="4889500" y="4464050"/>
          <p14:tracePt t="123098" x="4883150" y="4464050"/>
          <p14:tracePt t="123266" x="4876800" y="4464050"/>
          <p14:tracePt t="123283" x="4870450" y="4464050"/>
          <p14:tracePt t="123301" x="4864100" y="4464050"/>
          <p14:tracePt t="123314" x="4857750" y="4464050"/>
          <p14:tracePt t="123322" x="4851400" y="4470400"/>
          <p14:tracePt t="123493" x="4851400" y="4464050"/>
          <p14:tracePt t="123501" x="4851400" y="4445000"/>
          <p14:tracePt t="123508" x="4864100" y="4438650"/>
          <p14:tracePt t="123518" x="4889500" y="4419600"/>
          <p14:tracePt t="123535" x="4959350" y="4381500"/>
          <p14:tracePt t="123551" x="5035550" y="4337050"/>
          <p14:tracePt t="123568" x="5111750" y="4292600"/>
          <p14:tracePt t="123587" x="5181600" y="4254500"/>
          <p14:tracePt t="123601" x="5200650" y="4235450"/>
          <p14:tracePt t="124174" x="5213350" y="4235450"/>
          <p14:tracePt t="124181" x="5219700" y="4229100"/>
          <p14:tracePt t="124227" x="5219700" y="4222750"/>
          <p14:tracePt t="124267" x="5226050" y="4216400"/>
          <p14:tracePt t="124422" x="5219700" y="4216400"/>
          <p14:tracePt t="124430" x="5207000" y="4216400"/>
          <p14:tracePt t="127214" x="5200650" y="4235450"/>
          <p14:tracePt t="127220" x="5200650" y="4241800"/>
          <p14:tracePt t="127227" x="5194300" y="4267200"/>
          <p14:tracePt t="127238" x="5187950" y="4292600"/>
          <p14:tracePt t="127256" x="5181600" y="4343400"/>
          <p14:tracePt t="127272" x="5149850" y="4419600"/>
          <p14:tracePt t="127289" x="5143500" y="4508500"/>
          <p14:tracePt t="127306" x="5118100" y="4591050"/>
          <p14:tracePt t="127324" x="5086350" y="4686300"/>
          <p14:tracePt t="127339" x="5080000" y="4730750"/>
          <p14:tracePt t="127356" x="5054600" y="4756150"/>
          <p14:tracePt t="127372" x="5016500" y="4800600"/>
          <p14:tracePt t="127389" x="4940300" y="4845050"/>
          <p14:tracePt t="127405" x="4857750" y="4889500"/>
          <p14:tracePt t="127422" x="4730750" y="4946650"/>
          <p14:tracePt t="127439" x="4610100" y="5010150"/>
          <p14:tracePt t="127455" x="4476750" y="5054600"/>
          <p14:tracePt t="127472" x="4330700" y="5111750"/>
          <p14:tracePt t="127489" x="4171950" y="5137150"/>
          <p14:tracePt t="127506" x="4013200" y="5162550"/>
          <p14:tracePt t="127523" x="3835400" y="5194300"/>
          <p14:tracePt t="127539" x="3536950" y="5238750"/>
          <p14:tracePt t="127556" x="3340100" y="5270500"/>
          <p14:tracePt t="127573" x="3143250" y="5308600"/>
          <p14:tracePt t="127589" x="3003550" y="5327650"/>
          <p14:tracePt t="127607" x="2946400" y="5334000"/>
          <p14:tracePt t="127622" x="2908300" y="5334000"/>
          <p14:tracePt t="127639" x="2882900" y="5346700"/>
          <p14:tracePt t="127656" x="2870200" y="5346700"/>
          <p14:tracePt t="127673" x="2857500" y="5346700"/>
          <p14:tracePt t="127689" x="2851150" y="5346700"/>
          <p14:tracePt t="127706" x="2838450" y="5346700"/>
          <p14:tracePt t="127722" x="2832100" y="5346700"/>
          <p14:tracePt t="128062" x="2813050" y="5346700"/>
          <p14:tracePt t="128068" x="2781300" y="5346700"/>
          <p14:tracePt t="128081" x="2743200" y="5346700"/>
          <p14:tracePt t="128084" x="2724150" y="5346700"/>
          <p14:tracePt t="128095" x="2711450" y="5346700"/>
          <p14:tracePt t="128209" x="2717800" y="5346700"/>
          <p14:tracePt t="128215" x="2736850" y="5346700"/>
          <p14:tracePt t="128228" x="2781300" y="5340350"/>
          <p14:tracePt t="128245" x="2857500" y="5334000"/>
          <p14:tracePt t="128262" x="2971800" y="5334000"/>
          <p14:tracePt t="128278" x="3124200" y="5334000"/>
          <p14:tracePt t="128295" x="3270250" y="5334000"/>
          <p14:tracePt t="128312" x="3409950" y="5334000"/>
          <p14:tracePt t="128328" x="3524250" y="5334000"/>
          <p14:tracePt t="128345" x="3613150" y="5327650"/>
          <p14:tracePt t="128362" x="3663950" y="5314950"/>
          <p14:tracePt t="128379" x="3676650" y="5308600"/>
          <p14:tracePt t="128395" x="3689350" y="5308600"/>
          <p14:tracePt t="128430" x="3695700" y="5308600"/>
          <p14:tracePt t="128436" x="3708400" y="5308600"/>
          <p14:tracePt t="128445" x="3708400" y="5302250"/>
          <p14:tracePt t="128462" x="3721100" y="5302250"/>
          <p14:tracePt t="128478" x="3733800" y="5283200"/>
          <p14:tracePt t="128495" x="3746500" y="5283200"/>
          <p14:tracePt t="128512" x="3759200" y="5270500"/>
          <p14:tracePt t="128529" x="3765550" y="5264150"/>
          <p14:tracePt t="128545" x="3784600" y="5251450"/>
          <p14:tracePt t="128562" x="3816350" y="5232400"/>
          <p14:tracePt t="128580" x="3886200" y="5207000"/>
          <p14:tracePt t="128595" x="3949700" y="5194300"/>
          <p14:tracePt t="128612" x="4006850" y="5175250"/>
          <p14:tracePt t="128629" x="4044950" y="5168900"/>
          <p14:tracePt t="128645" x="4044950" y="5162550"/>
          <p14:tracePt t="128862" x="4044950" y="5156200"/>
          <p14:tracePt t="128871" x="4044950" y="5149850"/>
          <p14:tracePt t="128877" x="4044950" y="5143500"/>
          <p14:tracePt t="128925" x="4044950" y="5130800"/>
          <p14:tracePt t="128997" x="4044950" y="5124450"/>
          <p14:tracePt t="129037" x="4044950" y="5118100"/>
          <p14:tracePt t="129052" x="4038600" y="5118100"/>
          <p14:tracePt t="129060" x="4025900" y="5118100"/>
          <p14:tracePt t="129068" x="4006850" y="5118100"/>
          <p14:tracePt t="129086" x="3937000" y="5099050"/>
          <p14:tracePt t="129103" x="3873500" y="5086350"/>
          <p14:tracePt t="129119" x="3784600" y="5080000"/>
          <p14:tracePt t="129136" x="3721100" y="5073650"/>
          <p14:tracePt t="129152" x="3657600" y="5060950"/>
          <p14:tracePt t="129169" x="3625850" y="5054600"/>
          <p14:tracePt t="129185" x="3613150" y="5054600"/>
          <p14:tracePt t="129294" x="3600450" y="5054600"/>
          <p14:tracePt t="129301" x="3594100" y="5054600"/>
          <p14:tracePt t="129317" x="3587750" y="5054600"/>
          <p14:tracePt t="129326" x="3575050" y="5054600"/>
          <p14:tracePt t="129335" x="3568700" y="5054600"/>
          <p14:tracePt t="129352" x="3517900" y="5054600"/>
          <p14:tracePt t="129369" x="3429000" y="5060950"/>
          <p14:tracePt t="129386" x="3276600" y="5060950"/>
          <p14:tracePt t="129392" x="3225800" y="5060950"/>
          <p14:tracePt t="129402" x="3162300" y="5060950"/>
          <p14:tracePt t="129420" x="3060700" y="5073650"/>
          <p14:tracePt t="129436" x="3041650" y="5080000"/>
          <p14:tracePt t="129453" x="3035300" y="5086350"/>
          <p14:tracePt t="130137" x="3028950" y="5086350"/>
          <p14:tracePt t="130142" x="3022600" y="5086350"/>
          <p14:tracePt t="130157" x="3016250" y="5086350"/>
          <p14:tracePt t="130166" x="3009900" y="5086350"/>
          <p14:tracePt t="130183" x="3003550" y="5086350"/>
          <p14:tracePt t="130553" x="3016250" y="5086350"/>
          <p14:tracePt t="130559" x="3048000" y="5092700"/>
          <p14:tracePt t="130566" x="3079750" y="5092700"/>
          <p14:tracePt t="130577" x="3111500" y="5092700"/>
          <p14:tracePt t="130594" x="3213100" y="5105400"/>
          <p14:tracePt t="130610" x="3289300" y="5105400"/>
          <p14:tracePt t="130628" x="3321050" y="5105400"/>
          <p14:tracePt t="130644" x="3346450" y="5105400"/>
          <p14:tracePt t="130709" x="3352800" y="5111750"/>
          <p14:tracePt t="130718" x="3359150" y="5118100"/>
          <p14:tracePt t="130734" x="3365500" y="5118100"/>
          <p14:tracePt t="130744" x="3371850" y="5118100"/>
          <p14:tracePt t="130761" x="3384550" y="5118100"/>
          <p14:tracePt t="130777" x="3390900" y="5118100"/>
          <p14:tracePt t="130799" x="3397250" y="5118100"/>
          <p14:tracePt t="130818" x="3403600" y="5118100"/>
          <p14:tracePt t="130828" x="3409950" y="5118100"/>
          <p14:tracePt t="130848" x="3422650" y="5118100"/>
          <p14:tracePt t="130861" x="3429000" y="5118100"/>
          <p14:tracePt t="130877" x="3441700" y="5118100"/>
          <p14:tracePt t="130894" x="3454400" y="5118100"/>
          <p14:tracePt t="130901" x="3460750" y="5118100"/>
          <p14:tracePt t="130911" x="3467100" y="5118100"/>
          <p14:tracePt t="130927" x="3479800" y="5118100"/>
          <p14:tracePt t="130944" x="3492500" y="5118100"/>
          <p14:tracePt t="130961" x="3498850" y="5118100"/>
          <p14:tracePt t="131111" x="3505200" y="5111750"/>
          <p14:tracePt t="131134" x="3511550" y="5105400"/>
          <p14:tracePt t="131207" x="3517900" y="5099050"/>
          <p14:tracePt t="131230" x="3517900" y="5092700"/>
          <p14:tracePt t="131238" x="3517900" y="5086350"/>
          <p14:tracePt t="131254" x="3517900" y="5080000"/>
          <p14:tracePt t="131266" x="3517900" y="5067300"/>
          <p14:tracePt t="131279" x="3511550" y="5060950"/>
          <p14:tracePt t="131450" x="3505200" y="5060950"/>
          <p14:tracePt t="131470" x="3505200" y="5054600"/>
          <p14:tracePt t="131495" x="3498850" y="5041900"/>
          <p14:tracePt t="131505" x="3492500" y="5041900"/>
          <p14:tracePt t="131510" x="3479800" y="5029200"/>
          <p14:tracePt t="131520" x="3460750" y="5016500"/>
          <p14:tracePt t="131534" x="3422650" y="4991100"/>
          <p14:tracePt t="131550" x="3352800" y="4972050"/>
          <p14:tracePt t="131567" x="3295650" y="4953000"/>
          <p14:tracePt t="131583" x="3270250" y="4946650"/>
          <p14:tracePt t="131600" x="3263900" y="4946650"/>
          <p14:tracePt t="131617" x="3257550" y="4946650"/>
          <p14:tracePt t="131814" x="3244850" y="4946650"/>
          <p14:tracePt t="131824" x="3238500" y="4940300"/>
          <p14:tracePt t="131838" x="3232150" y="4940300"/>
          <p14:tracePt t="131846" x="3225800" y="4933950"/>
          <p14:tracePt t="131990" x="3219450" y="4927600"/>
          <p14:tracePt t="132730" x="3219450" y="4933950"/>
          <p14:tracePt t="132738" x="3232150" y="4933950"/>
          <p14:tracePt t="132744" x="3238500" y="4940300"/>
          <p14:tracePt t="132754" x="3257550" y="4953000"/>
          <p14:tracePt t="132771" x="3270250" y="4965700"/>
          <p14:tracePt t="132787" x="3289300" y="4984750"/>
          <p14:tracePt t="132821" x="3295650" y="4997450"/>
          <p14:tracePt t="133891" x="3295650" y="5003800"/>
          <p14:tracePt t="133895" x="3302000" y="5003800"/>
          <p14:tracePt t="133902" x="3314700" y="5010150"/>
          <p14:tracePt t="133913" x="3333750" y="5016500"/>
          <p14:tracePt t="133927" x="3365500" y="5035550"/>
          <p14:tracePt t="133944" x="3390900" y="5041900"/>
          <p14:tracePt t="133961" x="3416300" y="5054600"/>
          <p14:tracePt t="133978" x="3422650" y="5060950"/>
          <p14:tracePt t="133994" x="3429000" y="5060950"/>
          <p14:tracePt t="135736" x="3435350" y="5067300"/>
          <p14:tracePt t="135761" x="3429000" y="5067300"/>
          <p14:tracePt t="135767" x="3403600" y="5067300"/>
          <p14:tracePt t="135777" x="3371850" y="5067300"/>
          <p14:tracePt t="135794" x="3308350" y="5067300"/>
          <p14:tracePt t="135810" x="3276600" y="5067300"/>
          <p14:tracePt t="135827" x="3257550" y="5067300"/>
          <p14:tracePt t="135843" x="3251200" y="5067300"/>
          <p14:tracePt t="135906" x="3244850" y="5067300"/>
          <p14:tracePt t="135914" x="3238500" y="5067300"/>
          <p14:tracePt t="135920" x="3232150" y="5067300"/>
          <p14:tracePt t="135931" x="3225800" y="5067300"/>
          <p14:tracePt t="135945" x="3206750" y="5060950"/>
          <p14:tracePt t="135960" x="3194050" y="5054600"/>
          <p14:tracePt t="135977" x="3175000" y="5048250"/>
          <p14:tracePt t="136016" x="3168650" y="5041900"/>
          <p14:tracePt t="136064" x="3168650" y="5035550"/>
          <p14:tracePt t="136089" x="3168650" y="5029200"/>
          <p14:tracePt t="136098" x="3168650" y="5022850"/>
          <p14:tracePt t="136115" x="3175000" y="5022850"/>
          <p14:tracePt t="136120" x="3187700" y="5016500"/>
          <p14:tracePt t="136139" x="3194050" y="5016500"/>
          <p14:tracePt t="136147" x="3200400" y="5016500"/>
          <p14:tracePt t="136161" x="3219450" y="5016500"/>
          <p14:tracePt t="136177" x="3244850" y="5010150"/>
          <p14:tracePt t="136194" x="3276600" y="5003800"/>
          <p14:tracePt t="136211" x="3308350" y="5003800"/>
          <p14:tracePt t="136227" x="3340100" y="4997450"/>
          <p14:tracePt t="136244" x="3365500" y="4984750"/>
          <p14:tracePt t="136261" x="3371850" y="4984750"/>
          <p14:tracePt t="136282" x="3378200" y="4984750"/>
          <p14:tracePt t="136294" x="3384550" y="4984750"/>
          <p14:tracePt t="136312" x="3422650" y="4991100"/>
          <p14:tracePt t="136327" x="3473450" y="5016500"/>
          <p14:tracePt t="136344" x="3536950" y="5048250"/>
          <p14:tracePt t="136361" x="3581400" y="5060950"/>
          <p14:tracePt t="136377" x="3651250" y="5080000"/>
          <p14:tracePt t="136394" x="3695700" y="5092700"/>
          <p14:tracePt t="136401" x="3714750" y="5099050"/>
          <p14:tracePt t="136410" x="3740150" y="5111750"/>
          <p14:tracePt t="136427" x="3765550" y="5118100"/>
          <p14:tracePt t="136444" x="3784600" y="5118100"/>
          <p14:tracePt t="136600" x="3790950" y="5118100"/>
          <p14:tracePt t="136620" x="3797300" y="5118100"/>
          <p14:tracePt t="136627" x="3803650" y="5118100"/>
          <p14:tracePt t="136633" x="3810000" y="5118100"/>
          <p14:tracePt t="136644" x="3816350" y="5118100"/>
          <p14:tracePt t="136661" x="3841750" y="5118100"/>
          <p14:tracePt t="136678" x="3867150" y="5118100"/>
          <p14:tracePt t="136696" x="3917950" y="5118100"/>
          <p14:tracePt t="136712" x="3956050" y="5118100"/>
          <p14:tracePt t="136728" x="4013200" y="5118100"/>
          <p14:tracePt t="136744" x="4070350" y="5118100"/>
          <p14:tracePt t="136761" x="4114800" y="5118100"/>
          <p14:tracePt t="136778" x="4152900" y="5111750"/>
          <p14:tracePt t="136794" x="4171950" y="5111750"/>
          <p14:tracePt t="136811" x="4178300" y="5111750"/>
          <p14:tracePt t="136828" x="4191000" y="5105400"/>
          <p14:tracePt t="136845" x="4197350" y="5105400"/>
          <p14:tracePt t="136861" x="4203700" y="5105400"/>
          <p14:tracePt t="136878" x="4210050" y="5105400"/>
          <p14:tracePt t="136896" x="4241800" y="5099050"/>
          <p14:tracePt t="136916" x="4254500" y="5099050"/>
          <p14:tracePt t="136928" x="4286250" y="5086350"/>
          <p14:tracePt t="136944" x="4311650" y="5080000"/>
          <p14:tracePt t="136961" x="4349750" y="5073650"/>
          <p14:tracePt t="136978" x="4375150" y="5054600"/>
          <p14:tracePt t="136994" x="4406900" y="5041900"/>
          <p14:tracePt t="137011" x="4432300" y="5016500"/>
          <p14:tracePt t="137028" x="4445000" y="5003800"/>
          <p14:tracePt t="137044" x="4457700" y="4984750"/>
          <p14:tracePt t="137061" x="4457700" y="4972050"/>
          <p14:tracePt t="137078" x="4464050" y="4965700"/>
          <p14:tracePt t="137094" x="4464050" y="4959350"/>
          <p14:tracePt t="137139" x="4464050" y="4953000"/>
          <p14:tracePt t="137148" x="4457700" y="4940300"/>
          <p14:tracePt t="137163" x="4438650" y="4940300"/>
          <p14:tracePt t="137171" x="4413250" y="4940300"/>
          <p14:tracePt t="137178" x="4406900" y="4940300"/>
          <p14:tracePt t="137195" x="4368800" y="4940300"/>
          <p14:tracePt t="137211" x="4356100" y="4940300"/>
          <p14:tracePt t="137281" x="4349750" y="4940300"/>
          <p14:tracePt t="137322" x="4349750" y="4946650"/>
          <p14:tracePt t="137364" x="4349750" y="4953000"/>
          <p14:tracePt t="137382" x="4349750" y="4959350"/>
          <p14:tracePt t="137389" x="4349750" y="4965700"/>
          <p14:tracePt t="137395" x="4349750" y="4972050"/>
          <p14:tracePt t="137411" x="4349750" y="4991100"/>
          <p14:tracePt t="137428" x="4349750" y="5016500"/>
          <p14:tracePt t="137445" x="4349750" y="5035550"/>
          <p14:tracePt t="137462" x="4356100" y="5054600"/>
          <p14:tracePt t="137478" x="4406900" y="5067300"/>
          <p14:tracePt t="137495" x="4451350" y="5080000"/>
          <p14:tracePt t="137512" x="4495800" y="5086350"/>
          <p14:tracePt t="137528" x="4502150" y="5086350"/>
          <p14:tracePt t="137833" x="4502150" y="5092700"/>
          <p14:tracePt t="137876" x="4502150" y="5099050"/>
          <p14:tracePt t="137883" x="4502150" y="5105400"/>
          <p14:tracePt t="138433" x="4476750" y="5105400"/>
          <p14:tracePt t="138441" x="4413250" y="5105400"/>
          <p14:tracePt t="138449" x="4349750" y="5105400"/>
          <p14:tracePt t="138458" x="4273550" y="5105400"/>
          <p14:tracePt t="138474" x="4114800" y="5105400"/>
          <p14:tracePt t="138491" x="3975100" y="5105400"/>
          <p14:tracePt t="138508" x="3841750" y="5105400"/>
          <p14:tracePt t="138524" x="3752850" y="5105400"/>
          <p14:tracePt t="138541" x="3676650" y="5105400"/>
          <p14:tracePt t="138558" x="3632200" y="5105400"/>
          <p14:tracePt t="138574" x="3600450" y="5105400"/>
          <p14:tracePt t="138591" x="3594100" y="5105400"/>
          <p14:tracePt t="138608" x="3587750" y="5105400"/>
          <p14:tracePt t="138641" x="3581400" y="5105400"/>
          <p14:tracePt t="138658" x="3568700" y="5105400"/>
          <p14:tracePt t="138674" x="3562350" y="5105400"/>
          <p14:tracePt t="138691" x="3549650" y="5105400"/>
          <p14:tracePt t="138708" x="3486150" y="5105400"/>
          <p14:tracePt t="138724" x="3371850" y="5105400"/>
          <p14:tracePt t="138741" x="3219450" y="5105400"/>
          <p14:tracePt t="138758" x="3105150" y="5105400"/>
          <p14:tracePt t="138774" x="3048000" y="5111750"/>
          <p14:tracePt t="138791" x="3035300" y="5111750"/>
          <p14:tracePt t="139002" x="3028950" y="5111750"/>
          <p14:tracePt t="139018" x="3022600" y="5111750"/>
          <p14:tracePt t="139067" x="3016250" y="5111750"/>
          <p14:tracePt t="139124" x="3009900" y="5111750"/>
          <p14:tracePt t="139170" x="2997200" y="5105400"/>
          <p14:tracePt t="139179" x="2990850" y="5092700"/>
          <p14:tracePt t="139185" x="2984500" y="5080000"/>
          <p14:tracePt t="139196" x="2978150" y="5073650"/>
          <p14:tracePt t="139208" x="2965450" y="5054600"/>
          <p14:tracePt t="139225" x="2959100" y="5048250"/>
          <p14:tracePt t="139241" x="2952750" y="5041900"/>
          <p14:tracePt t="139258" x="2952750" y="5035550"/>
          <p14:tracePt t="139275" x="2940050" y="5022850"/>
          <p14:tracePt t="139291" x="2940050" y="5016500"/>
          <p14:tracePt t="139308" x="2933700" y="5003800"/>
          <p14:tracePt t="139325" x="2933700" y="4991100"/>
          <p14:tracePt t="139342" x="2927350" y="4984750"/>
          <p14:tracePt t="139358" x="2921000" y="4972050"/>
          <p14:tracePt t="139375" x="2921000" y="4965700"/>
          <p14:tracePt t="139394" x="2914650" y="4959350"/>
          <p14:tracePt t="139408" x="2914650" y="4946650"/>
          <p14:tracePt t="139425" x="2908300" y="4946650"/>
          <p14:tracePt t="139442" x="2908300" y="4940300"/>
          <p14:tracePt t="139458" x="2908300" y="4921250"/>
          <p14:tracePt t="139475" x="2908300" y="4889500"/>
          <p14:tracePt t="139492" x="2908300" y="4870450"/>
          <p14:tracePt t="139509" x="2908300" y="4845050"/>
          <p14:tracePt t="139525" x="2908300" y="4832350"/>
          <p14:tracePt t="139542" x="2908300" y="4813300"/>
          <p14:tracePt t="139559" x="2908300" y="4794250"/>
          <p14:tracePt t="139575" x="2908300" y="4787900"/>
          <p14:tracePt t="139594" x="2908300" y="4775200"/>
          <p14:tracePt t="139608" x="2908300" y="4768850"/>
          <p14:tracePt t="139625" x="2914650" y="4756150"/>
          <p14:tracePt t="139642" x="2914650" y="4743450"/>
          <p14:tracePt t="139658" x="2921000" y="4737100"/>
          <p14:tracePt t="139675" x="2927350" y="4724400"/>
          <p14:tracePt t="139692" x="2933700" y="4711700"/>
          <p14:tracePt t="139708" x="2933700" y="4705350"/>
          <p14:tracePt t="139725" x="2940050" y="4705350"/>
          <p14:tracePt t="139742" x="2946400" y="4692650"/>
          <p14:tracePt t="139759" x="2959100" y="4686300"/>
          <p14:tracePt t="139775" x="2971800" y="4673600"/>
          <p14:tracePt t="139792" x="2997200" y="4660900"/>
          <p14:tracePt t="139809" x="3009900" y="4648200"/>
          <p14:tracePt t="139825" x="3022600" y="4641850"/>
          <p14:tracePt t="139842" x="3035300" y="4635500"/>
          <p14:tracePt t="139859" x="3041650" y="4635500"/>
          <p14:tracePt t="139875" x="3054350" y="4629150"/>
          <p14:tracePt t="139892" x="3067050" y="4622800"/>
          <p14:tracePt t="139900" x="3073400" y="4622800"/>
          <p14:tracePt t="139909" x="3086100" y="4616450"/>
          <p14:tracePt t="139925" x="3105150" y="4616450"/>
          <p14:tracePt t="139942" x="3124200" y="4616450"/>
          <p14:tracePt t="139959" x="3162300" y="4616450"/>
          <p14:tracePt t="139975" x="3194050" y="4616450"/>
          <p14:tracePt t="139993" x="3225800" y="4616450"/>
          <p14:tracePt t="140009" x="3276600" y="4616450"/>
          <p14:tracePt t="140025" x="3314700" y="4616450"/>
          <p14:tracePt t="140042" x="3340100" y="4616450"/>
          <p14:tracePt t="140059" x="3384550" y="4629150"/>
          <p14:tracePt t="140075" x="3435350" y="4635500"/>
          <p14:tracePt t="140092" x="3467100" y="4648200"/>
          <p14:tracePt t="140109" x="3492500" y="4660900"/>
          <p14:tracePt t="140142" x="3505200" y="4660900"/>
          <p14:tracePt t="140159" x="3511550" y="4667250"/>
          <p14:tracePt t="140175" x="3517900" y="4673600"/>
          <p14:tracePt t="140194" x="3536950" y="4692650"/>
          <p14:tracePt t="140209" x="3549650" y="4705350"/>
          <p14:tracePt t="140225" x="3562350" y="4718050"/>
          <p14:tracePt t="140259" x="3568700" y="4724400"/>
          <p14:tracePt t="140276" x="3575050" y="4730750"/>
          <p14:tracePt t="140299" x="3575050" y="4743450"/>
          <p14:tracePt t="140309" x="3587750" y="4756150"/>
          <p14:tracePt t="140332" x="3587750" y="4768850"/>
          <p14:tracePt t="140342" x="3587750" y="4775200"/>
          <p14:tracePt t="140364" x="3587750" y="4781550"/>
          <p14:tracePt t="140377" x="3587750" y="4794250"/>
          <p14:tracePt t="140394" x="3587750" y="4806950"/>
          <p14:tracePt t="140409" x="3587750" y="4826000"/>
          <p14:tracePt t="140426" x="3587750" y="4851400"/>
          <p14:tracePt t="140442" x="3581400" y="4870450"/>
          <p14:tracePt t="140459" x="3575050" y="4895850"/>
          <p14:tracePt t="140492" x="3575050" y="4902200"/>
          <p14:tracePt t="140509" x="3568700" y="4914900"/>
          <p14:tracePt t="140532" x="3568700" y="4921250"/>
          <p14:tracePt t="140542" x="3562350" y="4933950"/>
          <p14:tracePt t="140559" x="3556000" y="4940300"/>
          <p14:tracePt t="140576" x="3549650" y="4953000"/>
          <p14:tracePt t="140610" x="3543300" y="4959350"/>
          <p14:tracePt t="140626" x="3536950" y="4965700"/>
          <p14:tracePt t="140643" x="3530600" y="4965700"/>
          <p14:tracePt t="140662" x="3530600" y="4972050"/>
          <p14:tracePt t="140680" x="3517900" y="4984750"/>
          <p14:tracePt t="140692" x="3511550" y="4984750"/>
          <p14:tracePt t="140710" x="3511550" y="4991100"/>
          <p14:tracePt t="140726" x="3505200" y="4997450"/>
          <p14:tracePt t="140743" x="3492500" y="5010150"/>
          <p14:tracePt t="140760" x="3486150" y="5016500"/>
          <p14:tracePt t="140777" x="3473450" y="5022850"/>
          <p14:tracePt t="140794" x="3441700" y="5041900"/>
          <p14:tracePt t="140810" x="3435350" y="5048250"/>
          <p14:tracePt t="140826" x="3422650" y="5048250"/>
          <p14:tracePt t="140843" x="3416300" y="5048250"/>
          <p14:tracePt t="140876" x="3409950" y="5048250"/>
          <p14:tracePt t="140893" x="3397250" y="5054600"/>
          <p14:tracePt t="140909" x="3390900" y="5054600"/>
          <p14:tracePt t="140926" x="3378200" y="5054600"/>
          <p14:tracePt t="140943" x="3365500" y="5067300"/>
          <p14:tracePt t="140965" x="3352800" y="5073650"/>
          <p14:tracePt t="140976" x="3346450" y="5073650"/>
          <p14:tracePt t="140993" x="3302000" y="5073650"/>
          <p14:tracePt t="141010" x="3263900" y="5073650"/>
          <p14:tracePt t="141026" x="3225800" y="5073650"/>
          <p14:tracePt t="141043" x="3206750" y="5073650"/>
          <p14:tracePt t="141059" x="3181350" y="5073650"/>
          <p14:tracePt t="141076" x="3155950" y="5073650"/>
          <p14:tracePt t="141093" x="3149600" y="5073650"/>
          <p14:tracePt t="141110" x="3136900" y="5073650"/>
          <p14:tracePt t="141126" x="3124200" y="5073650"/>
          <p14:tracePt t="141143" x="3117850" y="5067300"/>
          <p14:tracePt t="141160" x="3105150" y="5067300"/>
          <p14:tracePt t="141177" x="3086100" y="5060950"/>
          <p14:tracePt t="141210" x="3079750" y="5060950"/>
          <p14:tracePt t="141242" x="3073400" y="5060950"/>
          <p14:tracePt t="141250" x="3060700" y="5054600"/>
          <p14:tracePt t="141268" x="3060700" y="5048250"/>
          <p14:tracePt t="141276" x="3060700" y="5041900"/>
          <p14:tracePt t="141293" x="3054350" y="5041900"/>
          <p14:tracePt t="141310" x="3048000" y="5029200"/>
          <p14:tracePt t="141327" x="3048000" y="5022850"/>
          <p14:tracePt t="141343" x="3035300" y="5010150"/>
          <p14:tracePt t="141360" x="3028950" y="4997450"/>
          <p14:tracePt t="141377" x="3028950" y="4984750"/>
          <p14:tracePt t="141393" x="3028950" y="4959350"/>
          <p14:tracePt t="141410" x="3028950" y="4946650"/>
          <p14:tracePt t="141426" x="3028950" y="4927600"/>
          <p14:tracePt t="141443" x="3028950" y="4908550"/>
          <p14:tracePt t="141460" x="3028950" y="4902200"/>
          <p14:tracePt t="141477" x="3028950" y="4883150"/>
          <p14:tracePt t="141493" x="3028950" y="4864100"/>
          <p14:tracePt t="141510" x="3028950" y="4845050"/>
          <p14:tracePt t="141527" x="3028950" y="4838700"/>
          <p14:tracePt t="141544" x="3035300" y="4819650"/>
          <p14:tracePt t="141560" x="3041650" y="4800600"/>
          <p14:tracePt t="141577" x="3060700" y="4787900"/>
          <p14:tracePt t="141593" x="3073400" y="4775200"/>
          <p14:tracePt t="141610" x="3111500" y="4737100"/>
          <p14:tracePt t="141627" x="3149600" y="4711700"/>
          <p14:tracePt t="141643" x="3200400" y="4679950"/>
          <p14:tracePt t="141660" x="3244850" y="4654550"/>
          <p14:tracePt t="141677" x="3289300" y="4635500"/>
          <p14:tracePt t="141693" x="3308350" y="4622800"/>
          <p14:tracePt t="141710" x="3327400" y="4616450"/>
          <p14:tracePt t="141727" x="3352800" y="4610100"/>
          <p14:tracePt t="141744" x="3359150" y="4610100"/>
          <p14:tracePt t="141761" x="3378200" y="4610100"/>
          <p14:tracePt t="141777" x="3403600" y="4610100"/>
          <p14:tracePt t="141794" x="3429000" y="4610100"/>
          <p14:tracePt t="141810" x="3454400" y="4610100"/>
          <p14:tracePt t="141827" x="3479800" y="4610100"/>
          <p14:tracePt t="141843" x="3517900" y="4629150"/>
          <p14:tracePt t="141860" x="3536950" y="4648200"/>
          <p14:tracePt t="141877" x="3549650" y="4660900"/>
          <p14:tracePt t="141894" x="3562350" y="4673600"/>
          <p14:tracePt t="141900" x="3568700" y="4692650"/>
          <p14:tracePt t="141910" x="3568700" y="4699000"/>
          <p14:tracePt t="141927" x="3568700" y="4730750"/>
          <p14:tracePt t="141944" x="3568700" y="4756150"/>
          <p14:tracePt t="141961" x="3568700" y="4768850"/>
          <p14:tracePt t="141980" x="3568700" y="4794250"/>
          <p14:tracePt t="141994" x="3568700" y="4813300"/>
          <p14:tracePt t="142010" x="3568700" y="4832350"/>
          <p14:tracePt t="142027" x="3568700" y="4851400"/>
          <p14:tracePt t="142044" x="3568700" y="4857750"/>
          <p14:tracePt t="142060" x="3568700" y="4864100"/>
          <p14:tracePt t="142094" x="3562350" y="4883150"/>
          <p14:tracePt t="142138" x="3556000" y="4883150"/>
          <p14:tracePt t="142159" x="3549650" y="4883150"/>
          <p14:tracePt t="142165" x="3543300" y="4889500"/>
          <p14:tracePt t="142181" x="3536950" y="4895850"/>
          <p14:tracePt t="142194" x="3530600" y="4902200"/>
          <p14:tracePt t="142211" x="3524250" y="4908550"/>
          <p14:tracePt t="142227" x="3517900" y="4914900"/>
          <p14:tracePt t="142244" x="3505200" y="4921250"/>
          <p14:tracePt t="142261" x="3492500" y="4933950"/>
          <p14:tracePt t="142277" x="3486150" y="4940300"/>
          <p14:tracePt t="142294" x="3473450" y="4953000"/>
          <p14:tracePt t="142311" x="3460750" y="4978400"/>
          <p14:tracePt t="142327" x="3448050" y="4991100"/>
          <p14:tracePt t="142344" x="3441700" y="5003800"/>
          <p14:tracePt t="142361" x="3435350" y="5010150"/>
          <p14:tracePt t="142377" x="3435350" y="5029200"/>
          <p14:tracePt t="142462" x="3435350" y="5035550"/>
          <p14:tracePt t="142488" x="3435350" y="5048250"/>
          <p14:tracePt t="144253" x="3435350" y="5054600"/>
          <p14:tracePt t="144260" x="3454400" y="5054600"/>
          <p14:tracePt t="144268" x="3479800" y="5054600"/>
          <p14:tracePt t="144276" x="3505200" y="5060950"/>
          <p14:tracePt t="144293" x="3587750" y="5073650"/>
          <p14:tracePt t="144310" x="3702050" y="5092700"/>
          <p14:tracePt t="144327" x="3778250" y="5105400"/>
          <p14:tracePt t="144343" x="3829050" y="5111750"/>
          <p14:tracePt t="144360" x="3835400" y="5111750"/>
          <p14:tracePt t="144377" x="3848100" y="5111750"/>
          <p14:tracePt t="144813" x="3848100" y="5118100"/>
          <p14:tracePt t="144845" x="3848100" y="5124450"/>
          <p14:tracePt t="144877" x="3848100" y="5137150"/>
          <p14:tracePt t="144884" x="3854450" y="5149850"/>
          <p14:tracePt t="144894" x="3860800" y="5149850"/>
          <p14:tracePt t="144903" x="3886200" y="5156200"/>
          <p14:tracePt t="144920" x="3937000" y="5187950"/>
          <p14:tracePt t="144937" x="3962400" y="5200650"/>
          <p14:tracePt t="145174" x="3943350" y="5200650"/>
          <p14:tracePt t="145197" x="3930650" y="5200650"/>
          <p14:tracePt t="145204" x="3917950" y="5200650"/>
          <p14:tracePt t="145215" x="3905250" y="5200650"/>
          <p14:tracePt t="145232" x="3867150" y="5194300"/>
          <p14:tracePt t="145248" x="3822700" y="5181600"/>
          <p14:tracePt t="145265" x="3771900" y="5175250"/>
          <p14:tracePt t="145282" x="3721100" y="5168900"/>
          <p14:tracePt t="145299" x="3689350" y="5168900"/>
          <p14:tracePt t="145315" x="3651250" y="5162550"/>
          <p14:tracePt t="145332" x="3625850" y="5149850"/>
          <p14:tracePt t="145348" x="3606800" y="5149850"/>
          <p14:tracePt t="145711" x="3613150" y="5149850"/>
          <p14:tracePt t="145717" x="3625850" y="5149850"/>
          <p14:tracePt t="145726" x="3638550" y="5149850"/>
          <p14:tracePt t="145735" x="3663950" y="5149850"/>
          <p14:tracePt t="145752" x="3708400" y="5149850"/>
          <p14:tracePt t="145769" x="3759200" y="5149850"/>
          <p14:tracePt t="145786" x="3816350" y="5149850"/>
          <p14:tracePt t="145803" x="3860800" y="5149850"/>
          <p14:tracePt t="145821" x="3917950" y="5149850"/>
          <p14:tracePt t="145836" x="3937000" y="5149850"/>
          <p14:tracePt t="145852" x="3994150" y="5149850"/>
          <p14:tracePt t="145869" x="4038600" y="5149850"/>
          <p14:tracePt t="145885" x="4064000" y="5149850"/>
          <p14:tracePt t="145902" x="4089400" y="5149850"/>
          <p14:tracePt t="145919" x="4121150" y="5149850"/>
          <p14:tracePt t="145936" x="4159250" y="5149850"/>
          <p14:tracePt t="145952" x="4184650" y="5149850"/>
          <p14:tracePt t="145969" x="4203700" y="5149850"/>
          <p14:tracePt t="145986" x="4235450" y="5149850"/>
          <p14:tracePt t="146002" x="4260850" y="5149850"/>
          <p14:tracePt t="146019" x="4279900" y="5149850"/>
          <p14:tracePt t="146035" x="4311650" y="5149850"/>
          <p14:tracePt t="146052" x="4343400" y="5149850"/>
          <p14:tracePt t="146069" x="4368800" y="5149850"/>
          <p14:tracePt t="146086" x="4394200" y="5143500"/>
          <p14:tracePt t="146102" x="4413250" y="5124450"/>
          <p14:tracePt t="146119" x="4432300" y="5118100"/>
          <p14:tracePt t="146136" x="4451350" y="5105400"/>
          <p14:tracePt t="146153" x="4457700" y="5092700"/>
          <p14:tracePt t="146169" x="4464050" y="5073650"/>
          <p14:tracePt t="146186" x="4470400" y="5041900"/>
          <p14:tracePt t="146203" x="4470400" y="5016500"/>
          <p14:tracePt t="146219" x="4476750" y="4984750"/>
          <p14:tracePt t="146236" x="4483100" y="4959350"/>
          <p14:tracePt t="146252" x="4483100" y="4933950"/>
          <p14:tracePt t="146269" x="4483100" y="4914900"/>
          <p14:tracePt t="146286" x="4489450" y="4895850"/>
          <p14:tracePt t="146303" x="4489450" y="4889500"/>
          <p14:tracePt t="146320" x="4489450" y="4864100"/>
          <p14:tracePt t="146336" x="4489450" y="4845050"/>
          <p14:tracePt t="146353" x="4489450" y="4819650"/>
          <p14:tracePt t="146369" x="4489450" y="4794250"/>
          <p14:tracePt t="146386" x="4470400" y="4762500"/>
          <p14:tracePt t="146403" x="4464050" y="4737100"/>
          <p14:tracePt t="146408" x="4445000" y="4718050"/>
          <p14:tracePt t="146419" x="4438650" y="4699000"/>
          <p14:tracePt t="146436" x="4400550" y="4660900"/>
          <p14:tracePt t="146453" x="4387850" y="4648200"/>
          <p14:tracePt t="146469" x="4375150" y="4622800"/>
          <p14:tracePt t="146486" x="4356100" y="4610100"/>
          <p14:tracePt t="146503" x="4318000" y="4591050"/>
          <p14:tracePt t="146519" x="4292600" y="4578350"/>
          <p14:tracePt t="146536" x="4254500" y="4572000"/>
          <p14:tracePt t="146553" x="4229100" y="4552950"/>
          <p14:tracePt t="146569" x="4178300" y="4546600"/>
          <p14:tracePt t="146586" x="4114800" y="4527550"/>
          <p14:tracePt t="146603" x="4057650" y="4521200"/>
          <p14:tracePt t="146620" x="3987800" y="4521200"/>
          <p14:tracePt t="146636" x="3937000" y="4521200"/>
          <p14:tracePt t="146653" x="3898900" y="4521200"/>
          <p14:tracePt t="146670" x="3841750" y="4521200"/>
          <p14:tracePt t="146686" x="3797300" y="4533900"/>
          <p14:tracePt t="146703" x="3759200" y="4552950"/>
          <p14:tracePt t="146720" x="3714750" y="4572000"/>
          <p14:tracePt t="146736" x="3651250" y="4610100"/>
          <p14:tracePt t="146753" x="3587750" y="4641850"/>
          <p14:tracePt t="146770" x="3543300" y="4673600"/>
          <p14:tracePt t="146786" x="3505200" y="4705350"/>
          <p14:tracePt t="146805" x="3454400" y="4749800"/>
          <p14:tracePt t="146819" x="3441700" y="4762500"/>
          <p14:tracePt t="146836" x="3422650" y="4787900"/>
          <p14:tracePt t="146853" x="3409950" y="4813300"/>
          <p14:tracePt t="146870" x="3397250" y="4838700"/>
          <p14:tracePt t="146886" x="3384550" y="4870450"/>
          <p14:tracePt t="146903" x="3378200" y="4895850"/>
          <p14:tracePt t="146908" x="3371850" y="4914900"/>
          <p14:tracePt t="146920" x="3371850" y="4921250"/>
          <p14:tracePt t="146937" x="3371850" y="4953000"/>
          <p14:tracePt t="146953" x="3371850" y="4972050"/>
          <p14:tracePt t="146970" x="3371850" y="4991100"/>
          <p14:tracePt t="146987" x="3378200" y="5003800"/>
          <p14:tracePt t="147020" x="3378200" y="5010150"/>
          <p14:tracePt t="147036" x="3384550" y="5022850"/>
          <p14:tracePt t="147053" x="3397250" y="5022850"/>
          <p14:tracePt t="147070" x="3416300" y="5029200"/>
          <p14:tracePt t="147086" x="3435350" y="5041900"/>
          <p14:tracePt t="147103" x="3454400" y="5041900"/>
          <p14:tracePt t="147120" x="3473450" y="5048250"/>
          <p14:tracePt t="147137" x="3492500" y="5048250"/>
          <p14:tracePt t="147153" x="3517900" y="5048250"/>
          <p14:tracePt t="147170" x="3530600" y="5048250"/>
          <p14:tracePt t="147186" x="3543300" y="5048250"/>
          <p14:tracePt t="147203" x="3581400" y="5054600"/>
          <p14:tracePt t="147220" x="3606800" y="5067300"/>
          <p14:tracePt t="147236" x="3625850" y="5067300"/>
          <p14:tracePt t="147253" x="3651250" y="5067300"/>
          <p14:tracePt t="147270" x="3663950" y="5073650"/>
          <p14:tracePt t="147287" x="3689350" y="5073650"/>
          <p14:tracePt t="147303" x="3714750" y="5073650"/>
          <p14:tracePt t="147320" x="3746500" y="5073650"/>
          <p14:tracePt t="147337" x="3784600" y="5073650"/>
          <p14:tracePt t="147353" x="3829050" y="5073650"/>
          <p14:tracePt t="147370" x="3879850" y="5073650"/>
          <p14:tracePt t="147387" x="3949700" y="5073650"/>
          <p14:tracePt t="147404" x="4064000" y="5073650"/>
          <p14:tracePt t="147420" x="4133850" y="5073650"/>
          <p14:tracePt t="147437" x="4191000" y="5073650"/>
          <p14:tracePt t="147453" x="4222750" y="5073650"/>
          <p14:tracePt t="147470" x="4248150" y="5073650"/>
          <p14:tracePt t="147487" x="4267200" y="5073650"/>
          <p14:tracePt t="147601" x="4273550" y="5073650"/>
          <p14:tracePt t="147617" x="4279900" y="5073650"/>
          <p14:tracePt t="147626" x="4286250" y="5073650"/>
          <p14:tracePt t="147637" x="4298950" y="5073650"/>
          <p14:tracePt t="147653" x="4311650" y="5073650"/>
          <p14:tracePt t="147670" x="4318000" y="5073650"/>
          <p14:tracePt t="147912" x="4318000" y="5080000"/>
          <p14:tracePt t="147982" x="4311650" y="5080000"/>
          <p14:tracePt t="147990" x="4279900" y="5080000"/>
          <p14:tracePt t="147997" x="4248150" y="5080000"/>
          <p14:tracePt t="148006" x="4184650" y="5080000"/>
          <p14:tracePt t="148023" x="4064000" y="5080000"/>
          <p14:tracePt t="148040" x="3949700" y="5080000"/>
          <p14:tracePt t="148056" x="3860800" y="5080000"/>
          <p14:tracePt t="148073" x="3771900" y="5099050"/>
          <p14:tracePt t="148090" x="3740150" y="5099050"/>
          <p14:tracePt t="148106" x="3708400" y="5105400"/>
          <p14:tracePt t="148123" x="3702050" y="5105400"/>
          <p14:tracePt t="148140" x="3689350" y="5105400"/>
          <p14:tracePt t="148157" x="3676650" y="5111750"/>
          <p14:tracePt t="148190" x="3657600" y="5111750"/>
          <p14:tracePt t="148207" x="3632200" y="5111750"/>
          <p14:tracePt t="148223" x="3625850" y="5118100"/>
          <p14:tracePt t="148240" x="3613150" y="5118100"/>
          <p14:tracePt t="148257" x="3606800" y="5118100"/>
          <p14:tracePt t="148273" x="3600450" y="5118100"/>
          <p14:tracePt t="148290" x="3587750" y="5118100"/>
          <p14:tracePt t="148307" x="3575050" y="5118100"/>
          <p14:tracePt t="148323" x="3556000" y="5118100"/>
          <p14:tracePt t="148340" x="3524250" y="5118100"/>
          <p14:tracePt t="148357" x="3486150" y="5118100"/>
          <p14:tracePt t="148374" x="3448050" y="5118100"/>
          <p14:tracePt t="148390" x="3409950" y="5118100"/>
          <p14:tracePt t="148407" x="3390900" y="5118100"/>
          <p14:tracePt t="148423" x="3384550" y="5118100"/>
          <p14:tracePt t="148440" x="3378200" y="5118100"/>
          <p14:tracePt t="148480" x="3371850" y="5118100"/>
          <p14:tracePt t="148487" x="3365500" y="5118100"/>
          <p14:tracePt t="148496" x="3359150" y="5118100"/>
          <p14:tracePt t="148507" x="3340100" y="5118100"/>
          <p14:tracePt t="148524" x="3321050" y="5111750"/>
          <p14:tracePt t="148541" x="3295650" y="5105400"/>
          <p14:tracePt t="148557" x="3276600" y="5099050"/>
          <p14:tracePt t="148574" x="3251200" y="5080000"/>
          <p14:tracePt t="148590" x="3238500" y="5073650"/>
          <p14:tracePt t="148607" x="3238500" y="5067300"/>
          <p14:tracePt t="148624" x="3232150" y="5060950"/>
          <p14:tracePt t="148640" x="3225800" y="5048250"/>
          <p14:tracePt t="148657" x="3213100" y="5022850"/>
          <p14:tracePt t="148674" x="3213100" y="5010150"/>
          <p14:tracePt t="148690" x="3213100" y="4984750"/>
          <p14:tracePt t="148707" x="3213100" y="4972050"/>
          <p14:tracePt t="148724" x="3213100" y="4946650"/>
          <p14:tracePt t="148740" x="3213100" y="4921250"/>
          <p14:tracePt t="148757" x="3213100" y="4895850"/>
          <p14:tracePt t="148774" x="3213100" y="4870450"/>
          <p14:tracePt t="148791" x="3213100" y="4857750"/>
          <p14:tracePt t="148807" x="3219450" y="4851400"/>
          <p14:tracePt t="148824" x="3219450" y="4845050"/>
          <p14:tracePt t="148841" x="3219450" y="4832350"/>
          <p14:tracePt t="148857" x="3232150" y="4813300"/>
          <p14:tracePt t="148874" x="3238500" y="4806950"/>
          <p14:tracePt t="148890" x="3244850" y="4787900"/>
          <p14:tracePt t="148907" x="3251200" y="4781550"/>
          <p14:tracePt t="148917" x="3257550" y="4768850"/>
          <p14:tracePt t="148941" x="3282950" y="4743450"/>
          <p14:tracePt t="148957" x="3295650" y="4737100"/>
          <p14:tracePt t="148974" x="3302000" y="4718050"/>
          <p14:tracePt t="148991" x="3314700" y="4705350"/>
          <p14:tracePt t="149007" x="3327400" y="4699000"/>
          <p14:tracePt t="149024" x="3333750" y="4692650"/>
          <p14:tracePt t="149041" x="3346450" y="4692650"/>
          <p14:tracePt t="149057" x="3359150" y="4692650"/>
          <p14:tracePt t="149074" x="3371850" y="4692650"/>
          <p14:tracePt t="149091" x="3397250" y="4692650"/>
          <p14:tracePt t="149107" x="3429000" y="4692650"/>
          <p14:tracePt t="149125" x="3460750" y="4692650"/>
          <p14:tracePt t="149141" x="3479800" y="4705350"/>
          <p14:tracePt t="149157" x="3498850" y="4705350"/>
          <p14:tracePt t="149174" x="3511550" y="4711700"/>
          <p14:tracePt t="149226" x="3517900" y="4718050"/>
          <p14:tracePt t="149250" x="3524250" y="4724400"/>
          <p14:tracePt t="149266" x="3530600" y="4730750"/>
          <p14:tracePt t="149276" x="3536950" y="4737100"/>
          <p14:tracePt t="149287" x="3543300" y="4743450"/>
          <p14:tracePt t="149383" x="3543300" y="4749800"/>
          <p14:tracePt t="149398" x="3543300" y="4756150"/>
          <p14:tracePt t="149422" x="3543300" y="4775200"/>
          <p14:tracePt t="149431" x="3530600" y="4787900"/>
          <p14:tracePt t="149438" x="3517900" y="4787900"/>
          <p14:tracePt t="149447" x="3498850" y="4806950"/>
          <p14:tracePt t="149457" x="3486150" y="4813300"/>
          <p14:tracePt t="149474" x="3422650" y="4851400"/>
          <p14:tracePt t="149491" x="3371850" y="4883150"/>
          <p14:tracePt t="149508" x="3321050" y="4895850"/>
          <p14:tracePt t="149524" x="3302000" y="4908550"/>
          <p14:tracePt t="149541" x="3270250" y="4914900"/>
          <p14:tracePt t="149682" x="3263900" y="4921250"/>
          <p14:tracePt t="149720" x="3263900" y="4927600"/>
          <p14:tracePt t="149744" x="3257550" y="4933950"/>
          <p14:tracePt t="149776" x="3251200" y="4946650"/>
          <p14:tracePt t="149783" x="3244850" y="4965700"/>
          <p14:tracePt t="149806" x="3244850" y="4972050"/>
          <p14:tracePt t="149814" x="3238500" y="4978400"/>
          <p14:tracePt t="149898" x="3238500" y="4984750"/>
          <p14:tracePt t="149921" x="3238500" y="4997450"/>
          <p14:tracePt t="149935" x="3238500" y="5003800"/>
          <p14:tracePt t="149951" x="3238500" y="5010150"/>
          <p14:tracePt t="149966" x="3238500" y="5016500"/>
          <p14:tracePt t="149974" x="3238500" y="5029200"/>
          <p14:tracePt t="149991" x="3238500" y="5035550"/>
          <p14:tracePt t="150023" x="3244850" y="5035550"/>
          <p14:tracePt t="150538" x="3225800" y="5048250"/>
          <p14:tracePt t="150545" x="3206750" y="5048250"/>
          <p14:tracePt t="150552" x="3187700" y="5054600"/>
          <p14:tracePt t="150568" x="3175000" y="5060950"/>
          <p14:tracePt t="150579" x="3155950" y="5060950"/>
          <p14:tracePt t="150596" x="3155950" y="5067300"/>
          <p14:tracePt t="150682" x="3149600" y="5067300"/>
          <p14:tracePt t="150689" x="3136900" y="5073650"/>
          <p14:tracePt t="150696" x="3124200" y="5080000"/>
          <p14:tracePt t="150712" x="3105150" y="5086350"/>
          <p14:tracePt t="150729" x="3079750" y="5092700"/>
          <p14:tracePt t="150746" x="3060700" y="5105400"/>
          <p14:tracePt t="150763" x="3048000" y="5105400"/>
          <p14:tracePt t="150779" x="2997200" y="5105400"/>
          <p14:tracePt t="150796" x="2933700" y="5124450"/>
          <p14:tracePt t="150815" x="2889250" y="5130800"/>
          <p14:tracePt t="150831" x="2838450" y="5143500"/>
          <p14:tracePt t="150846" x="2832100" y="5149850"/>
          <p14:tracePt t="150983" x="2838450" y="5149850"/>
          <p14:tracePt t="150992" x="2857500" y="5149850"/>
          <p14:tracePt t="151002" x="2889250" y="5149850"/>
          <p14:tracePt t="151014" x="2921000" y="5149850"/>
          <p14:tracePt t="151030" x="3098800" y="5149850"/>
          <p14:tracePt t="151046" x="3302000" y="5149850"/>
          <p14:tracePt t="151063" x="3543300" y="5149850"/>
          <p14:tracePt t="151079" x="3778250" y="5149850"/>
          <p14:tracePt t="151096" x="3956050" y="5149850"/>
          <p14:tracePt t="151113" x="4051300" y="5149850"/>
          <p14:tracePt t="151129" x="4102100" y="5149850"/>
          <p14:tracePt t="151146" x="4127500" y="5149850"/>
          <p14:tracePt t="151163" x="4146550" y="5149850"/>
          <p14:tracePt t="151180" x="4159250" y="5149850"/>
          <p14:tracePt t="151196" x="4178300" y="5149850"/>
          <p14:tracePt t="151213" x="4197350" y="5149850"/>
          <p14:tracePt t="151230" x="4210050" y="5143500"/>
          <p14:tracePt t="151312" x="4210050" y="5137150"/>
          <p14:tracePt t="151320" x="4184650" y="5130800"/>
          <p14:tracePt t="151329" x="4121150" y="5124450"/>
          <p14:tracePt t="151346" x="3930650" y="5099050"/>
          <p14:tracePt t="151363" x="3695700" y="5099050"/>
          <p14:tracePt t="151380" x="3371850" y="5099050"/>
          <p14:tracePt t="151397" x="3035300" y="5073650"/>
          <p14:tracePt t="151414" x="2749550" y="5041900"/>
          <p14:tracePt t="151421" x="2647950" y="5041900"/>
          <p14:tracePt t="151430" x="2527300" y="5041900"/>
          <p14:tracePt t="151446" x="2489200" y="5041900"/>
          <p14:tracePt t="151463" x="2470150" y="5041900"/>
          <p14:tracePt t="151480" x="2457450" y="5041900"/>
          <p14:tracePt t="151496" x="2451100" y="5041900"/>
          <p14:tracePt t="151513" x="2432050" y="5041900"/>
          <p14:tracePt t="151530" x="2413000" y="5041900"/>
          <p14:tracePt t="151546" x="2400300" y="5041900"/>
          <p14:tracePt t="151563" x="2368550" y="5041900"/>
          <p14:tracePt t="151580" x="2343150" y="5041900"/>
          <p14:tracePt t="151596" x="2324100" y="5048250"/>
          <p14:tracePt t="151614" x="2305050" y="5054600"/>
          <p14:tracePt t="151630" x="2298700" y="5054600"/>
          <p14:tracePt t="151647" x="2286000" y="5067300"/>
          <p14:tracePt t="151663" x="2279650" y="5067300"/>
          <p14:tracePt t="151680" x="2273300" y="5067300"/>
          <p14:tracePt t="151697" x="2260600" y="5067300"/>
          <p14:tracePt t="151714" x="2254250" y="5067300"/>
          <p14:tracePt t="151890" x="2247900" y="5067300"/>
          <p14:tracePt t="151903" x="2235200" y="5073650"/>
          <p14:tracePt t="151923" x="2228850" y="5073650"/>
          <p14:tracePt t="151930" x="2222500" y="5073650"/>
          <p14:tracePt t="151944" x="2209800" y="5073650"/>
          <p14:tracePt t="151952" x="2197100" y="5080000"/>
          <p14:tracePt t="151963" x="2178050" y="5080000"/>
          <p14:tracePt t="151980" x="2139950" y="5092700"/>
          <p14:tracePt t="151997" x="2082800" y="5099050"/>
          <p14:tracePt t="152014" x="2025650" y="5099050"/>
          <p14:tracePt t="152030" x="1936750" y="5099050"/>
          <p14:tracePt t="152047" x="1898650" y="5099050"/>
          <p14:tracePt t="152063" x="1885950" y="5099050"/>
          <p14:tracePt t="152080" x="1879600" y="5099050"/>
          <p14:tracePt t="152369" x="1873250" y="5105400"/>
          <p14:tracePt t="152407" x="1860550" y="5105400"/>
          <p14:tracePt t="152415" x="1854200" y="5105400"/>
          <p14:tracePt t="152423" x="1847850" y="5105400"/>
          <p14:tracePt t="152432" x="1835150" y="5105400"/>
          <p14:tracePt t="152443" x="1822450" y="5105400"/>
          <p14:tracePt t="152460" x="1790700" y="5105400"/>
          <p14:tracePt t="152477" x="1733550" y="5092700"/>
          <p14:tracePt t="152493" x="1651000" y="5060950"/>
          <p14:tracePt t="152510" x="1587500" y="5041900"/>
          <p14:tracePt t="152527" x="1549400" y="5022850"/>
          <p14:tracePt t="152543" x="1530350" y="5010150"/>
          <p14:tracePt t="152560" x="1530350" y="4997450"/>
          <p14:tracePt t="152577" x="1530350" y="4972050"/>
          <p14:tracePt t="152594" x="1530350" y="4946650"/>
          <p14:tracePt t="152610" x="1530350" y="4921250"/>
          <p14:tracePt t="152627" x="1530350" y="4908550"/>
          <p14:tracePt t="152644" x="1530350" y="4895850"/>
          <p14:tracePt t="152660" x="1530350" y="4876800"/>
          <p14:tracePt t="152677" x="1536700" y="4851400"/>
          <p14:tracePt t="152694" x="1555750" y="4800600"/>
          <p14:tracePt t="152711" x="1562100" y="4775200"/>
          <p14:tracePt t="152727" x="1574800" y="4743450"/>
          <p14:tracePt t="152743" x="1587500" y="4724400"/>
          <p14:tracePt t="152760" x="1600200" y="4705350"/>
          <p14:tracePt t="152777" x="1612900" y="4686300"/>
          <p14:tracePt t="152793" x="1644650" y="4667250"/>
          <p14:tracePt t="152810" x="1689100" y="4654550"/>
          <p14:tracePt t="152827" x="1733550" y="4641850"/>
          <p14:tracePt t="152844" x="1803400" y="4622800"/>
          <p14:tracePt t="152860" x="1873250" y="4610100"/>
          <p14:tracePt t="152877" x="1930400" y="4603750"/>
          <p14:tracePt t="152894" x="1987550" y="4597400"/>
          <p14:tracePt t="152900" x="2006600" y="4597400"/>
          <p14:tracePt t="152910" x="2044700" y="4597400"/>
          <p14:tracePt t="152927" x="2070100" y="4597400"/>
          <p14:tracePt t="152944" x="2089150" y="4597400"/>
          <p14:tracePt t="152960" x="2108200" y="4597400"/>
          <p14:tracePt t="152977" x="2139950" y="4603750"/>
          <p14:tracePt t="152994" x="2152650" y="4616450"/>
          <p14:tracePt t="153011" x="2184400" y="4635500"/>
          <p14:tracePt t="153027" x="2228850" y="4686300"/>
          <p14:tracePt t="153043" x="2260600" y="4718050"/>
          <p14:tracePt t="153060" x="2292350" y="4762500"/>
          <p14:tracePt t="153077" x="2311400" y="4800600"/>
          <p14:tracePt t="153094" x="2324100" y="4851400"/>
          <p14:tracePt t="153110" x="2324100" y="4870450"/>
          <p14:tracePt t="153127" x="2305050" y="4908550"/>
          <p14:tracePt t="153144" x="2286000" y="4933950"/>
          <p14:tracePt t="153161" x="2260600" y="4946650"/>
          <p14:tracePt t="153177" x="2241550" y="4965700"/>
          <p14:tracePt t="153194" x="2228850" y="4972050"/>
          <p14:tracePt t="153210" x="2222500" y="4978400"/>
          <p14:tracePt t="153227" x="2203450" y="4991100"/>
          <p14:tracePt t="153244" x="2171700" y="5016500"/>
          <p14:tracePt t="153260" x="2146300" y="5035550"/>
          <p14:tracePt t="153277" x="2133600" y="5048250"/>
          <p14:tracePt t="153296" x="2095500" y="5060950"/>
          <p14:tracePt t="153311" x="2070100" y="5060950"/>
          <p14:tracePt t="153327" x="2025650" y="5060950"/>
          <p14:tracePt t="153344" x="2000250" y="5060950"/>
          <p14:tracePt t="153361" x="1974850" y="5060950"/>
          <p14:tracePt t="153377" x="1962150" y="5060950"/>
          <p14:tracePt t="153865" x="2000250" y="5067300"/>
          <p14:tracePt t="153873" x="2082800" y="5080000"/>
          <p14:tracePt t="153880" x="2171700" y="5086350"/>
          <p14:tracePt t="153891" x="2254250" y="5105400"/>
          <p14:tracePt t="153906" x="2457450" y="5111750"/>
          <p14:tracePt t="153922" x="2635250" y="5111750"/>
          <p14:tracePt t="153939" x="2743200" y="5111750"/>
          <p14:tracePt t="153956" x="2774950" y="5111750"/>
          <p14:tracePt t="153972" x="2787650" y="5111750"/>
          <p14:tracePt t="154154" x="2813050" y="5118100"/>
          <p14:tracePt t="154161" x="2844800" y="5118100"/>
          <p14:tracePt t="154172" x="2901950" y="5124450"/>
          <p14:tracePt t="154189" x="3035300" y="5124450"/>
          <p14:tracePt t="154206" x="3238500" y="5124450"/>
          <p14:tracePt t="154223" x="3479800" y="5124450"/>
          <p14:tracePt t="154239" x="3702050" y="5124450"/>
          <p14:tracePt t="154256" x="3968750" y="5086350"/>
          <p14:tracePt t="154272" x="4076700" y="5080000"/>
          <p14:tracePt t="154289" x="4152900" y="5067300"/>
          <p14:tracePt t="154306" x="4210050" y="5067300"/>
          <p14:tracePt t="154322" x="4267200" y="5067300"/>
          <p14:tracePt t="154340" x="4318000" y="5073650"/>
          <p14:tracePt t="154356" x="4381500" y="5080000"/>
          <p14:tracePt t="154373" x="4445000" y="5092700"/>
          <p14:tracePt t="154389" x="4476750" y="5099050"/>
          <p14:tracePt t="154406" x="4502150" y="5099050"/>
          <p14:tracePt t="154514" x="4508500" y="5105400"/>
          <p14:tracePt t="154556" x="4495800" y="5105400"/>
          <p14:tracePt t="154560" x="4470400" y="5105400"/>
          <p14:tracePt t="154573" x="4445000" y="5105400"/>
          <p14:tracePt t="154590" x="4381500" y="5111750"/>
          <p14:tracePt t="154606" x="4292600" y="5124450"/>
          <p14:tracePt t="154624" x="4102100" y="5124450"/>
          <p14:tracePt t="154640" x="3854450" y="5124450"/>
          <p14:tracePt t="154656" x="3486150" y="5124450"/>
          <p14:tracePt t="154673" x="3136900" y="5124450"/>
          <p14:tracePt t="154689" x="2901950" y="5124450"/>
          <p14:tracePt t="154706" x="2724150" y="5124450"/>
          <p14:tracePt t="154723" x="2603500" y="5124450"/>
          <p14:tracePt t="154739" x="2520950" y="5124450"/>
          <p14:tracePt t="154756" x="2482850" y="5124450"/>
          <p14:tracePt t="154773" x="2457450" y="5124450"/>
          <p14:tracePt t="154789" x="2444750" y="5130800"/>
          <p14:tracePt t="154806" x="2438400" y="5137150"/>
          <p14:tracePt t="154823" x="2432050" y="5137150"/>
          <p14:tracePt t="154840" x="2432050" y="5143500"/>
          <p14:tracePt t="154969" x="2425700" y="5149850"/>
          <p14:tracePt t="154980" x="2419350" y="5149850"/>
          <p14:tracePt t="155009" x="2413000" y="5156200"/>
          <p14:tracePt t="155040" x="2393950" y="5162550"/>
          <p14:tracePt t="155345" x="2362200" y="5162550"/>
          <p14:tracePt t="155353" x="2349500" y="5162550"/>
          <p14:tracePt t="155360" x="2336800" y="5162550"/>
          <p14:tracePt t="155372" x="2330450" y="5162550"/>
          <p14:tracePt t="155732" x="2362200" y="5162550"/>
          <p14:tracePt t="155739" x="2413000" y="5149850"/>
          <p14:tracePt t="155745" x="2489200" y="5149850"/>
          <p14:tracePt t="155756" x="2571750" y="5149850"/>
          <p14:tracePt t="155773" x="2781300" y="5137150"/>
          <p14:tracePt t="155790" x="3016250" y="5137150"/>
          <p14:tracePt t="155806" x="3225800" y="5137150"/>
          <p14:tracePt t="155824" x="3352800" y="5137150"/>
          <p14:tracePt t="155841" x="3454400" y="5137150"/>
          <p14:tracePt t="155857" x="3479800" y="5137150"/>
          <p14:tracePt t="155890" x="3486150" y="5137150"/>
          <p14:tracePt t="155906" x="3498850" y="5137150"/>
          <p14:tracePt t="155923" x="3505200" y="5137150"/>
          <p14:tracePt t="155940" x="3536950" y="5137150"/>
          <p14:tracePt t="155957" x="3562350" y="5137150"/>
          <p14:tracePt t="155974" x="3594100" y="5137150"/>
          <p14:tracePt t="155990" x="3638550" y="5137150"/>
          <p14:tracePt t="156007" x="3683000" y="5137150"/>
          <p14:tracePt t="156025" x="3803650" y="5156200"/>
          <p14:tracePt t="156041" x="3917950" y="5168900"/>
          <p14:tracePt t="156056" x="4000500" y="5175250"/>
          <p14:tracePt t="156073" x="4025900" y="5175250"/>
          <p14:tracePt t="156113" x="3987800" y="5175250"/>
          <p14:tracePt t="156123" x="3930650" y="5175250"/>
          <p14:tracePt t="156140" x="3784600" y="5168900"/>
          <p14:tracePt t="156157" x="3683000" y="5156200"/>
          <p14:tracePt t="156174" x="3575050" y="5137150"/>
          <p14:tracePt t="156190" x="3498850" y="5137150"/>
          <p14:tracePt t="156207" x="3441700" y="5137150"/>
          <p14:tracePt t="156226" x="3397250" y="5137150"/>
          <p14:tracePt t="156240" x="3390900" y="5137150"/>
          <p14:tracePt t="156257" x="3371850" y="5137150"/>
          <p14:tracePt t="156274" x="3359150" y="5137150"/>
          <p14:tracePt t="156290" x="3340100" y="5137150"/>
          <p14:tracePt t="156307" x="3308350" y="5143500"/>
          <p14:tracePt t="156324" x="3276600" y="5149850"/>
          <p14:tracePt t="156340" x="3238500" y="5149850"/>
          <p14:tracePt t="156357" x="3219450" y="5149850"/>
          <p14:tracePt t="156373" x="3200400" y="5149850"/>
          <p14:tracePt t="156419" x="3194050" y="5149850"/>
          <p14:tracePt t="156435" x="3181350" y="5149850"/>
          <p14:tracePt t="156445" x="3168650" y="5149850"/>
          <p14:tracePt t="156457" x="3130550" y="5149850"/>
          <p14:tracePt t="156474" x="3105150" y="5149850"/>
          <p14:tracePt t="156490" x="3086100" y="5149850"/>
          <p14:tracePt t="156507" x="3073400" y="5149850"/>
          <p14:tracePt t="156541" x="3067050" y="5149850"/>
          <p14:tracePt t="156557" x="3054350" y="5149850"/>
          <p14:tracePt t="156574" x="3028950" y="5149850"/>
          <p14:tracePt t="156590" x="3022600" y="5149850"/>
          <p14:tracePt t="156607" x="3016250" y="5156200"/>
          <p14:tracePt t="156778" x="3009900" y="5156200"/>
          <p14:tracePt t="156786" x="2997200" y="5156200"/>
          <p14:tracePt t="156798" x="2965450" y="5156200"/>
          <p14:tracePt t="156813" x="2940050" y="5156200"/>
          <p14:tracePt t="156829" x="2901950" y="5156200"/>
          <p14:tracePt t="156846" x="2889250" y="5156200"/>
          <p14:tracePt t="157156" x="2895600" y="5156200"/>
          <p14:tracePt t="157162" x="2914650" y="5156200"/>
          <p14:tracePt t="157169" x="2946400" y="5156200"/>
          <p14:tracePt t="157180" x="2984500" y="5156200"/>
          <p14:tracePt t="157197" x="3079750" y="5156200"/>
          <p14:tracePt t="157213" x="3219450" y="5162550"/>
          <p14:tracePt t="157230" x="3397250" y="5168900"/>
          <p14:tracePt t="157247" x="3556000" y="5181600"/>
          <p14:tracePt t="157263" x="3663950" y="5181600"/>
          <p14:tracePt t="157282" x="3740150" y="5181600"/>
          <p14:tracePt t="157297" x="3759200" y="5181600"/>
          <p14:tracePt t="157661" x="3765550" y="5181600"/>
          <p14:tracePt t="157666" x="3771900" y="5181600"/>
          <p14:tracePt t="157675" x="3778250" y="5181600"/>
          <p14:tracePt t="157685" x="3790950" y="5181600"/>
          <p14:tracePt t="157701" x="3816350" y="5181600"/>
          <p14:tracePt t="157718" x="3848100" y="5175250"/>
          <p14:tracePt t="157735" x="3867150" y="5175250"/>
          <p14:tracePt t="157752" x="3892550" y="5168900"/>
          <p14:tracePt t="157768" x="3898900" y="5168900"/>
          <p14:tracePt t="157785" x="3911600" y="5168900"/>
          <p14:tracePt t="157803" x="3917950" y="5168900"/>
          <p14:tracePt t="157819" x="3924300" y="5168900"/>
          <p14:tracePt t="157835" x="3930650" y="5168900"/>
          <p14:tracePt t="157910" x="3937000" y="5168900"/>
          <p14:tracePt t="157927" x="3943350" y="5168900"/>
          <p14:tracePt t="157933" x="3956050" y="5168900"/>
          <p14:tracePt t="157942" x="3968750" y="5168900"/>
          <p14:tracePt t="157952" x="3981450" y="5168900"/>
          <p14:tracePt t="157968" x="4025900" y="5168900"/>
          <p14:tracePt t="157985" x="4102100" y="5168900"/>
          <p14:tracePt t="158002" x="4133850" y="5168900"/>
          <p14:tracePt t="158018" x="4165600" y="5168900"/>
          <p14:tracePt t="158539" x="4165600" y="5162550"/>
          <p14:tracePt t="158555" x="4140200" y="5156200"/>
          <p14:tracePt t="158564" x="4095750" y="5156200"/>
          <p14:tracePt t="158574" x="4032250" y="5143500"/>
          <p14:tracePt t="158581" x="3968750" y="5137150"/>
          <p14:tracePt t="158596" x="3797300" y="5099050"/>
          <p14:tracePt t="158613" x="3657600" y="5092700"/>
          <p14:tracePt t="158629" x="3594100" y="5080000"/>
          <p14:tracePt t="158646" x="3581400" y="5080000"/>
          <p14:tracePt t="158750" x="3575050" y="5080000"/>
          <p14:tracePt t="158755" x="3568700" y="5073650"/>
          <p14:tracePt t="158779" x="3568700" y="5067300"/>
          <p14:tracePt t="158786" x="3562350" y="5067300"/>
          <p14:tracePt t="158796" x="3549650" y="5060950"/>
          <p14:tracePt t="158813" x="3536950" y="5054600"/>
          <p14:tracePt t="158830" x="3511550" y="5041900"/>
          <p14:tracePt t="158846" x="3492500" y="5035550"/>
          <p14:tracePt t="158903" x="3486150" y="5029200"/>
          <p14:tracePt t="158916" x="3473450" y="5016500"/>
          <p14:tracePt t="158948" x="3467100" y="5010150"/>
          <p14:tracePt t="158995" x="3460750" y="5003800"/>
          <p14:tracePt t="159038" x="3460750" y="4997450"/>
          <p14:tracePt t="159045" x="3460750" y="4991100"/>
          <p14:tracePt t="159059" x="3454400" y="4984750"/>
          <p14:tracePt t="159075" x="3454400" y="4978400"/>
          <p14:tracePt t="159090" x="3454400" y="4972050"/>
          <p14:tracePt t="159108" x="3454400" y="4965700"/>
          <p14:tracePt t="159123" x="3454400" y="4959350"/>
          <p14:tracePt t="159130" x="3467100" y="4946650"/>
          <p14:tracePt t="159147" x="3473450" y="4946650"/>
          <p14:tracePt t="159163" x="3479800" y="4940300"/>
          <p14:tracePt t="159180" x="3492500" y="4933950"/>
          <p14:tracePt t="159196" x="3517900" y="4914900"/>
          <p14:tracePt t="159213" x="3543300" y="4914900"/>
          <p14:tracePt t="159230" x="3562350" y="4908550"/>
          <p14:tracePt t="159336" x="3568700" y="4908550"/>
          <p14:tracePt t="159374" x="3575050" y="4908550"/>
          <p14:tracePt t="159382" x="3581400" y="4908550"/>
          <p14:tracePt t="159390" x="3587750" y="4908550"/>
          <p14:tracePt t="159397" x="3594100" y="4914900"/>
          <p14:tracePt t="159413" x="3594100" y="4921250"/>
          <p14:tracePt t="159430" x="3600450" y="4921250"/>
          <p14:tracePt t="159447" x="3606800" y="4927600"/>
          <p14:tracePt t="159469" x="3613150" y="4927600"/>
          <p14:tracePt t="159480" x="3625850" y="4940300"/>
          <p14:tracePt t="159497" x="3644900" y="4940300"/>
          <p14:tracePt t="159514" x="3708400" y="4965700"/>
          <p14:tracePt t="159530" x="3752850" y="4978400"/>
          <p14:tracePt t="159547" x="3784600" y="4984750"/>
          <p14:tracePt t="159564" x="3803650" y="4984750"/>
          <p14:tracePt t="159580" x="3810000" y="4984750"/>
          <p14:tracePt t="159597" x="3816350" y="4984750"/>
          <p14:tracePt t="159659" x="3829050" y="4991100"/>
          <p14:tracePt t="159675" x="3835400" y="4991100"/>
          <p14:tracePt t="159699" x="3841750" y="4997450"/>
          <p14:tracePt t="159706" x="3848100" y="5003800"/>
          <p14:tracePt t="159716" x="3848100" y="5010150"/>
          <p14:tracePt t="159730" x="3860800" y="5016500"/>
          <p14:tracePt t="159747" x="3879850" y="5022850"/>
          <p14:tracePt t="159763" x="3898900" y="5022850"/>
          <p14:tracePt t="159780" x="3911600" y="5029200"/>
          <p14:tracePt t="159797" x="3924300" y="5029200"/>
          <p14:tracePt t="159813" x="3962400" y="5048250"/>
          <p14:tracePt t="159830" x="4013200" y="5048250"/>
          <p14:tracePt t="159847" x="4044950" y="5054600"/>
          <p14:tracePt t="159864" x="4064000" y="5054600"/>
          <p14:tracePt t="160038" x="4070350" y="5054600"/>
          <p14:tracePt t="160045" x="4076700" y="5054600"/>
          <p14:tracePt t="160054" x="4089400" y="5060950"/>
          <p14:tracePt t="160064" x="4095750" y="5060950"/>
          <p14:tracePt t="160081" x="4121150" y="5060950"/>
          <p14:tracePt t="160097" x="4146550" y="5060950"/>
          <p14:tracePt t="160114" x="4184650" y="5060950"/>
          <p14:tracePt t="160131" x="4222750" y="5060950"/>
          <p14:tracePt t="160147" x="4260850" y="5060950"/>
          <p14:tracePt t="160164" x="4298950" y="5073650"/>
          <p14:tracePt t="160181" x="4343400" y="5073650"/>
          <p14:tracePt t="160198" x="4381500" y="5073650"/>
          <p14:tracePt t="160214" x="4425950" y="5073650"/>
          <p14:tracePt t="160231" x="4464050" y="5080000"/>
          <p14:tracePt t="160247" x="4489450" y="5080000"/>
          <p14:tracePt t="160264" x="4495800" y="5080000"/>
          <p14:tracePt t="160356" x="4502150" y="5080000"/>
          <p14:tracePt t="160364" x="4508500" y="5080000"/>
          <p14:tracePt t="160371" x="4521200" y="5086350"/>
          <p14:tracePt t="160381" x="4527550" y="5086350"/>
          <p14:tracePt t="160398" x="4565650" y="5092700"/>
          <p14:tracePt t="160405" x="4591050" y="5099050"/>
          <p14:tracePt t="160414" x="4616450" y="5105400"/>
          <p14:tracePt t="160431" x="4679950" y="5111750"/>
          <p14:tracePt t="160447" x="4749800" y="5111750"/>
          <p14:tracePt t="160464" x="4787900" y="5111750"/>
          <p14:tracePt t="160481" x="4794250" y="5111750"/>
          <p14:tracePt t="160539" x="4800600" y="5111750"/>
          <p14:tracePt t="160546" x="4813300" y="5118100"/>
          <p14:tracePt t="160563" x="4826000" y="5118100"/>
          <p14:tracePt t="160571" x="4845050" y="5124450"/>
          <p14:tracePt t="160581" x="4870450" y="5124450"/>
          <p14:tracePt t="160598" x="4914900" y="5124450"/>
          <p14:tracePt t="160614" x="4997450" y="5124450"/>
          <p14:tracePt t="160631" x="5073650" y="5124450"/>
          <p14:tracePt t="160648" x="5162550" y="5124450"/>
          <p14:tracePt t="160664" x="5226050" y="5124450"/>
          <p14:tracePt t="160684" x="5314950" y="5124450"/>
          <p14:tracePt t="160700" x="5372100" y="5124450"/>
          <p14:tracePt t="160714" x="5410200" y="5124450"/>
          <p14:tracePt t="160731" x="5454650" y="5124450"/>
          <p14:tracePt t="160748" x="5480050" y="5124450"/>
          <p14:tracePt t="160765" x="5524500" y="5130800"/>
          <p14:tracePt t="160781" x="5568950" y="5143500"/>
          <p14:tracePt t="160798" x="5638800" y="5149850"/>
          <p14:tracePt t="160815" x="5702300" y="5168900"/>
          <p14:tracePt t="160831" x="5734050" y="5187950"/>
          <p14:tracePt t="160848" x="5740400" y="5187950"/>
          <p14:tracePt t="160865" x="5734050" y="5187950"/>
          <p14:tracePt t="161094" x="5695950" y="5187950"/>
          <p14:tracePt t="161102" x="5651500" y="5187950"/>
          <p14:tracePt t="161107" x="5645150" y="5187950"/>
          <p14:tracePt t="161183" x="5657850" y="5187950"/>
          <p14:tracePt t="161189" x="5670550" y="5175250"/>
          <p14:tracePt t="161196" x="5670550" y="5168900"/>
          <p14:tracePt t="161271" x="5676900" y="5168900"/>
          <p14:tracePt t="161279" x="5683250" y="5168900"/>
          <p14:tracePt t="161287" x="5695950" y="5168900"/>
          <p14:tracePt t="161304" x="5759450" y="5168900"/>
          <p14:tracePt t="161321" x="5886450" y="5168900"/>
          <p14:tracePt t="161337" x="6102350" y="5168900"/>
          <p14:tracePt t="161354" x="6407150" y="5168900"/>
          <p14:tracePt t="161371" x="6965950" y="5168900"/>
          <p14:tracePt t="161387" x="7270750" y="5168900"/>
          <p14:tracePt t="161404" x="7454900" y="5156200"/>
          <p14:tracePt t="161421" x="7575550" y="5130800"/>
          <p14:tracePt t="161437" x="7639050" y="5130800"/>
          <p14:tracePt t="161454" x="7702550" y="5130800"/>
          <p14:tracePt t="161471" x="7747000" y="5130800"/>
          <p14:tracePt t="161487" x="7772400" y="5130800"/>
          <p14:tracePt t="161504" x="7785100" y="5130800"/>
          <p14:tracePt t="161520" x="7810500" y="5124450"/>
          <p14:tracePt t="161537" x="7829550" y="5111750"/>
          <p14:tracePt t="161557" x="7842250" y="5105400"/>
          <p14:tracePt t="161587" x="7867650" y="5092700"/>
          <p14:tracePt t="161604" x="7893050" y="5092700"/>
          <p14:tracePt t="161621" x="7924800" y="5080000"/>
          <p14:tracePt t="161637" x="7981950" y="5073650"/>
          <p14:tracePt t="161654" x="8089900" y="5073650"/>
          <p14:tracePt t="161671" x="8223250" y="5073650"/>
          <p14:tracePt t="161688" x="8318500" y="5073650"/>
          <p14:tracePt t="161704" x="8362950" y="5067300"/>
          <p14:tracePt t="161721" x="8388350" y="5054600"/>
          <p14:tracePt t="161754" x="8394700" y="5048250"/>
          <p14:tracePt t="161862" x="8394700" y="5035550"/>
          <p14:tracePt t="161877" x="8394700" y="5029200"/>
          <p14:tracePt t="161895" x="8394700" y="5022850"/>
          <p14:tracePt t="161900" x="8388350" y="5010150"/>
          <p14:tracePt t="161910" x="8382000" y="5010150"/>
          <p14:tracePt t="161921" x="8375650" y="4997450"/>
          <p14:tracePt t="161938" x="8362950" y="4965700"/>
          <p14:tracePt t="161955" x="8312150" y="4921250"/>
          <p14:tracePt t="161971" x="8286750" y="4895850"/>
          <p14:tracePt t="161988" x="8280400" y="4889500"/>
          <p14:tracePt t="162028" x="8274050" y="4883150"/>
          <p14:tracePt t="162116" x="8267700" y="4883150"/>
          <p14:tracePt t="162127" x="8255000" y="4889500"/>
          <p14:tracePt t="162132" x="8255000" y="4895850"/>
          <p14:tracePt t="162142" x="8248650" y="4895850"/>
          <p14:tracePt t="162158" x="8235950" y="4902200"/>
          <p14:tracePt t="162171" x="8223250" y="4914900"/>
          <p14:tracePt t="162188" x="8197850" y="4921250"/>
          <p14:tracePt t="162204" x="8159750" y="4940300"/>
          <p14:tracePt t="162221" x="8140700" y="4953000"/>
          <p14:tracePt t="162238" x="8115300" y="4972050"/>
          <p14:tracePt t="162254" x="8108950" y="4978400"/>
          <p14:tracePt t="162271" x="8096250" y="4984750"/>
          <p14:tracePt t="162289" x="8089900" y="4991100"/>
          <p14:tracePt t="162304" x="8083550" y="4997450"/>
          <p14:tracePt t="162429" x="8077200" y="4997450"/>
          <p14:tracePt t="162445" x="8070850" y="5003800"/>
          <p14:tracePt t="162461" x="8058150" y="5010150"/>
          <p14:tracePt t="162484" x="8058150" y="5016500"/>
          <p14:tracePt t="162671" x="8045450" y="5022850"/>
          <p14:tracePt t="162679" x="8039100" y="5029200"/>
          <p14:tracePt t="162709" x="8039100" y="5035550"/>
          <p14:tracePt t="163007" x="8032750" y="5035550"/>
          <p14:tracePt t="163014" x="8026400" y="5035550"/>
          <p14:tracePt t="163022" x="8020050" y="5035550"/>
          <p14:tracePt t="163037" x="7994650" y="5048250"/>
          <p14:tracePt t="163053" x="7969250" y="5054600"/>
          <p14:tracePt t="163070" x="7924800" y="5073650"/>
          <p14:tracePt t="163086" x="7835900" y="5099050"/>
          <p14:tracePt t="163103" x="7702550" y="5105400"/>
          <p14:tracePt t="163120" x="7518400" y="5105400"/>
          <p14:tracePt t="163137" x="7302500" y="5105400"/>
          <p14:tracePt t="163154" x="7086600" y="5124450"/>
          <p14:tracePt t="163170" x="6927850" y="5149850"/>
          <p14:tracePt t="163189" x="6826250" y="5149850"/>
          <p14:tracePt t="163204" x="6819900" y="5149850"/>
          <p14:tracePt t="163220" x="6807200" y="5149850"/>
          <p14:tracePt t="163237" x="6800850" y="5149850"/>
          <p14:tracePt t="163253" x="6788150" y="5149850"/>
          <p14:tracePt t="163270" x="6775450" y="5149850"/>
          <p14:tracePt t="163287" x="6731000" y="5149850"/>
          <p14:tracePt t="163304" x="6629400" y="5137150"/>
          <p14:tracePt t="163320" x="6521450" y="5130800"/>
          <p14:tracePt t="163337" x="6419850" y="5130800"/>
          <p14:tracePt t="163354" x="6369050" y="5130800"/>
          <p14:tracePt t="163372" x="6356350" y="5130800"/>
          <p14:tracePt t="163387" x="6350000" y="5130800"/>
          <p14:tracePt t="163497" x="6343650" y="5130800"/>
          <p14:tracePt t="163504" x="6330950" y="5130800"/>
          <p14:tracePt t="163513" x="6311900" y="5130800"/>
          <p14:tracePt t="163520" x="6286500" y="5130800"/>
          <p14:tracePt t="163537" x="6210300" y="5124450"/>
          <p14:tracePt t="163554" x="6146800" y="5124450"/>
          <p14:tracePt t="163570" x="6108700" y="5124450"/>
          <p14:tracePt t="163793" x="6127750" y="5124450"/>
          <p14:tracePt t="163800" x="6146800" y="5124450"/>
          <p14:tracePt t="163809" x="6172200" y="5124450"/>
          <p14:tracePt t="163818" x="6210300" y="5124450"/>
          <p14:tracePt t="163835" x="6280150" y="5124450"/>
          <p14:tracePt t="163852" x="6432550" y="5143500"/>
          <p14:tracePt t="163868" x="6496050" y="5143500"/>
          <p14:tracePt t="163884" x="6591300" y="5143500"/>
          <p14:tracePt t="163901" x="6711950" y="5143500"/>
          <p14:tracePt t="163918" x="6845300" y="5143500"/>
          <p14:tracePt t="163934" x="6953250" y="5143500"/>
          <p14:tracePt t="163951" x="7023100" y="5143500"/>
          <p14:tracePt t="163968" x="7067550" y="5143500"/>
          <p14:tracePt t="163985" x="7073900" y="5143500"/>
          <p14:tracePt t="164784" x="7086600" y="5143500"/>
          <p14:tracePt t="164791" x="7105650" y="5143500"/>
          <p14:tracePt t="164812" x="7213600" y="5143500"/>
          <p14:tracePt t="164825" x="7277100" y="5143500"/>
          <p14:tracePt t="164842" x="7448550" y="5143500"/>
          <p14:tracePt t="164858" x="7639050" y="5143500"/>
          <p14:tracePt t="164875" x="7816850" y="5143500"/>
          <p14:tracePt t="164892" x="7994650" y="5143500"/>
          <p14:tracePt t="164909" x="8096250" y="5130800"/>
          <p14:tracePt t="164925" x="8147050" y="5124450"/>
          <p14:tracePt t="164936" x="8172450" y="5124450"/>
          <p14:tracePt t="164941" x="8191500" y="5124450"/>
          <p14:tracePt t="164958" x="8216900" y="5124450"/>
          <p14:tracePt t="164975" x="8223250" y="5124450"/>
          <p14:tracePt t="164992" x="8242300" y="5124450"/>
          <p14:tracePt t="165009" x="8274050" y="5124450"/>
          <p14:tracePt t="165025" x="8343900" y="5143500"/>
          <p14:tracePt t="165042" x="8458200" y="5162550"/>
          <p14:tracePt t="165058" x="8597900" y="5181600"/>
          <p14:tracePt t="165075" x="8769350" y="5207000"/>
          <p14:tracePt t="165092" x="9029700" y="5207000"/>
          <p14:tracePt t="165109" x="9105900" y="5207000"/>
          <p14:tracePt t="165125" x="9245600" y="5207000"/>
          <p14:tracePt t="165142" x="9271000" y="5207000"/>
          <p14:tracePt t="165222" x="9290050" y="5207000"/>
          <p14:tracePt t="165265" x="9296400" y="5207000"/>
          <p14:tracePt t="165282" x="9302750" y="5207000"/>
          <p14:tracePt t="165326" x="9309100" y="5207000"/>
          <p14:tracePt t="165359" x="9321800" y="5200650"/>
          <p14:tracePt t="165568" x="9328150" y="5194300"/>
          <p14:tracePt t="165617" x="9321800" y="5187950"/>
          <p14:tracePt t="165634" x="9321800" y="5181600"/>
          <p14:tracePt t="165640" x="9321800" y="5175250"/>
          <p14:tracePt t="165648" x="9321800" y="5168900"/>
          <p14:tracePt t="165660" x="9321800" y="5149850"/>
          <p14:tracePt t="165676" x="9410700" y="5105400"/>
          <p14:tracePt t="165693" x="9480550" y="5092700"/>
          <p14:tracePt t="165710" x="9556750" y="5080000"/>
          <p14:tracePt t="165726" x="9639300" y="5067300"/>
          <p14:tracePt t="165743" x="9715500" y="5060950"/>
          <p14:tracePt t="165760" x="9785350" y="5041900"/>
          <p14:tracePt t="165776" x="9817100" y="5029200"/>
          <p14:tracePt t="165793" x="9823450" y="5029200"/>
          <p14:tracePt t="165939" x="9829800" y="5029200"/>
          <p14:tracePt t="165946" x="9836150" y="5029200"/>
          <p14:tracePt t="165960" x="9861550" y="5029200"/>
          <p14:tracePt t="165977" x="9880600" y="5029200"/>
          <p14:tracePt t="165993" x="9899650" y="5029200"/>
          <p14:tracePt t="166289" x="9906000" y="5022850"/>
          <p14:tracePt t="166311" x="9906000" y="5016500"/>
          <p14:tracePt t="166422" x="9899650" y="5010150"/>
          <p14:tracePt t="166438" x="9893300" y="5010150"/>
          <p14:tracePt t="166455" x="9886950" y="5010150"/>
          <p14:tracePt t="166478" x="9880600" y="5010150"/>
          <p14:tracePt t="169666" x="9874250" y="5010150"/>
          <p14:tracePt t="169674" x="9861550" y="5010150"/>
          <p14:tracePt t="169683" x="9836150" y="5010150"/>
          <p14:tracePt t="169692" x="9798050" y="5010150"/>
          <p14:tracePt t="169708" x="9709150" y="5010150"/>
          <p14:tracePt t="169725" x="9594850" y="5010150"/>
          <p14:tracePt t="169742" x="9486900" y="5010150"/>
          <p14:tracePt t="169758" x="9359900" y="5010150"/>
          <p14:tracePt t="169775" x="9315450" y="5010150"/>
          <p14:tracePt t="169808" x="9302750" y="5010150"/>
          <p14:tracePt t="169881" x="9296400" y="5010150"/>
          <p14:tracePt t="169930" x="9290050" y="5010150"/>
          <p14:tracePt t="169937" x="9277350" y="5010150"/>
          <p14:tracePt t="169946" x="9258300" y="5010150"/>
          <p14:tracePt t="169958" x="9207500" y="5010150"/>
          <p14:tracePt t="169975" x="9112250" y="5010150"/>
          <p14:tracePt t="169992" x="8997950" y="5010150"/>
          <p14:tracePt t="170009" x="8858250" y="5010150"/>
          <p14:tracePt t="170025" x="8699500" y="5010150"/>
          <p14:tracePt t="170042" x="8578850" y="5016500"/>
          <p14:tracePt t="170058" x="8521700" y="5029200"/>
          <p14:tracePt t="170075" x="8509000" y="5035550"/>
          <p14:tracePt t="170164" x="8496300" y="5041900"/>
          <p14:tracePt t="170179" x="8496300" y="5048250"/>
          <p14:tracePt t="170196" x="8489950" y="5048250"/>
          <p14:tracePt t="170202" x="8483600" y="5048250"/>
          <p14:tracePt t="170226" x="8477250" y="5048250"/>
          <p14:tracePt t="170232" x="8470900" y="5048250"/>
          <p14:tracePt t="170249" x="8464550" y="5048250"/>
          <p14:tracePt t="170300" x="8458200" y="5048250"/>
          <p14:tracePt t="170305" x="8451850" y="5048250"/>
          <p14:tracePt t="170314" x="8445500" y="5048250"/>
          <p14:tracePt t="170325" x="8432800" y="5048250"/>
          <p14:tracePt t="170343" x="8401050" y="5048250"/>
          <p14:tracePt t="170359" x="8356600" y="5048250"/>
          <p14:tracePt t="170375" x="8324850" y="5048250"/>
          <p14:tracePt t="170392" x="8293100" y="5048250"/>
          <p14:tracePt t="170409" x="8274050" y="5048250"/>
          <p14:tracePt t="170426" x="8255000" y="5048250"/>
          <p14:tracePt t="170442" x="8235950" y="5048250"/>
          <p14:tracePt t="170459" x="8210550" y="5048250"/>
          <p14:tracePt t="170466" x="8191500" y="5048250"/>
          <p14:tracePt t="170476" x="8166100" y="5048250"/>
          <p14:tracePt t="170492" x="8102600" y="5048250"/>
          <p14:tracePt t="170509" x="8007350" y="5048250"/>
          <p14:tracePt t="170526" x="7918450" y="5048250"/>
          <p14:tracePt t="170543" x="7861300" y="5048250"/>
          <p14:tracePt t="170559" x="7854950" y="5048250"/>
          <p14:tracePt t="170667" x="7848600" y="5048250"/>
          <p14:tracePt t="170672" x="7842250" y="5048250"/>
          <p14:tracePt t="170682" x="7829550" y="5054600"/>
          <p14:tracePt t="171451" x="7816850" y="5054600"/>
          <p14:tracePt t="171457" x="7810500" y="5054600"/>
          <p14:tracePt t="171465" x="7804150" y="5054600"/>
          <p14:tracePt t="171475" x="7791450" y="5054600"/>
          <p14:tracePt t="171492" x="7753350" y="5060950"/>
          <p14:tracePt t="171508" x="7702550" y="5060950"/>
          <p14:tracePt t="171525" x="7632700" y="5060950"/>
          <p14:tracePt t="171542" x="7518400" y="5060950"/>
          <p14:tracePt t="171559" x="7391400" y="5080000"/>
          <p14:tracePt t="171575" x="7143750" y="5105400"/>
          <p14:tracePt t="171592" x="7023100" y="5124450"/>
          <p14:tracePt t="171609" x="6915150" y="5143500"/>
          <p14:tracePt t="171625" x="6813550" y="5156200"/>
          <p14:tracePt t="171641" x="6705600" y="5175250"/>
          <p14:tracePt t="171658" x="6584950" y="5200650"/>
          <p14:tracePt t="171675" x="6527800" y="5200650"/>
          <p14:tracePt t="171692" x="6470650" y="5219700"/>
          <p14:tracePt t="171708" x="6426200" y="5219700"/>
          <p14:tracePt t="171725" x="6381750" y="5219700"/>
          <p14:tracePt t="171742" x="6311900" y="5219700"/>
          <p14:tracePt t="171759" x="6229350" y="5219700"/>
          <p14:tracePt t="171776" x="6083300" y="5181600"/>
          <p14:tracePt t="171792" x="6019800" y="5162550"/>
          <p14:tracePt t="171809" x="5988050" y="5149850"/>
          <p14:tracePt t="171825" x="5949950" y="5149850"/>
          <p14:tracePt t="171842" x="5918200" y="5143500"/>
          <p14:tracePt t="171858" x="5892800" y="5143500"/>
          <p14:tracePt t="171875" x="5867400" y="5143500"/>
          <p14:tracePt t="171908" x="5854700" y="5143500"/>
          <p14:tracePt t="171968" x="5848350" y="5143500"/>
          <p14:tracePt t="171995" x="5842000" y="5143500"/>
          <p14:tracePt t="172205" x="5848350" y="5137150"/>
          <p14:tracePt t="172211" x="5867400" y="5137150"/>
          <p14:tracePt t="172218" x="5911850" y="5130800"/>
          <p14:tracePt t="172229" x="5994400" y="5130800"/>
          <p14:tracePt t="172246" x="6229350" y="5130800"/>
          <p14:tracePt t="172263" x="6642100" y="5130800"/>
          <p14:tracePt t="172279" x="7620000" y="5067300"/>
          <p14:tracePt t="172297" x="7924800" y="5054600"/>
          <p14:tracePt t="172313" x="8832850" y="5054600"/>
          <p14:tracePt t="172329" x="9283700" y="5054600"/>
          <p14:tracePt t="172346" x="9632950" y="5054600"/>
          <p14:tracePt t="172363" x="9912350" y="5054600"/>
          <p14:tracePt t="172380" x="10128250" y="5054600"/>
          <p14:tracePt t="172397" x="10293350" y="5054600"/>
          <p14:tracePt t="172413" x="10433050" y="5054600"/>
          <p14:tracePt t="172430" x="10579100" y="5054600"/>
          <p14:tracePt t="172446" x="10687050" y="5054600"/>
          <p14:tracePt t="172451" x="10731500" y="5054600"/>
          <p14:tracePt t="172464" x="10769600" y="5054600"/>
          <p14:tracePt t="172480" x="10902950" y="5054600"/>
          <p14:tracePt t="172496" x="10979150" y="5054600"/>
          <p14:tracePt t="172513" x="11068050" y="5060950"/>
          <p14:tracePt t="172530" x="11163300" y="5073650"/>
          <p14:tracePt t="172547" x="11277600" y="5092700"/>
          <p14:tracePt t="172563" x="11366500" y="5111750"/>
          <p14:tracePt t="172579" x="11430000" y="5118100"/>
          <p14:tracePt t="172596" x="11461750" y="5118100"/>
          <p14:tracePt t="172820" x="11455400" y="5118100"/>
          <p14:tracePt t="172841" x="11436350" y="5118100"/>
          <p14:tracePt t="172848" x="11430000" y="5118100"/>
          <p14:tracePt t="172860" x="11417300" y="5118100"/>
          <p14:tracePt t="172877" x="11391900" y="5118100"/>
          <p14:tracePt t="172893" x="11353800" y="5118100"/>
          <p14:tracePt t="172910" x="11315700" y="5105400"/>
          <p14:tracePt t="172927" x="11271250" y="5105400"/>
          <p14:tracePt t="172944" x="11233150" y="5105400"/>
          <p14:tracePt t="172960" x="11214100" y="5105400"/>
          <p14:tracePt t="172978" x="11207750" y="5105400"/>
          <p14:tracePt t="174765" x="11195050" y="5105400"/>
          <p14:tracePt t="176181" x="11188700" y="5105400"/>
          <p14:tracePt t="176189" x="11163300" y="5099050"/>
          <p14:tracePt t="176195" x="11131550" y="5099050"/>
          <p14:tracePt t="176205" x="11093450" y="5099050"/>
          <p14:tracePt t="176222" x="10979150" y="5092700"/>
          <p14:tracePt t="176239" x="10852150" y="5092700"/>
          <p14:tracePt t="176255" x="10725150" y="5092700"/>
          <p14:tracePt t="176272" x="10553700" y="5092700"/>
          <p14:tracePt t="176289" x="10375900" y="5092700"/>
          <p14:tracePt t="176305" x="10026650" y="5092700"/>
          <p14:tracePt t="176322" x="9639300" y="5092700"/>
          <p14:tracePt t="176339" x="8928100" y="5092700"/>
          <p14:tracePt t="176355" x="8134350" y="5092700"/>
          <p14:tracePt t="176372" x="7296150" y="5092700"/>
          <p14:tracePt t="176388" x="6565900" y="5092700"/>
          <p14:tracePt t="176405" x="5892800" y="5092700"/>
          <p14:tracePt t="176422" x="5334000" y="5092700"/>
          <p14:tracePt t="176439" x="4794250" y="5092700"/>
          <p14:tracePt t="176445" x="4603750" y="5092700"/>
          <p14:tracePt t="176455" x="4470400" y="5092700"/>
          <p14:tracePt t="176472" x="4330700" y="5092700"/>
          <p14:tracePt t="176489" x="4279900" y="5092700"/>
          <p14:tracePt t="176505" x="4273550" y="5092700"/>
          <p14:tracePt t="176522" x="4254500" y="5092700"/>
          <p14:tracePt t="176539" x="4241800" y="5092700"/>
          <p14:tracePt t="176555" x="4203700" y="5099050"/>
          <p14:tracePt t="176572" x="4146550" y="5105400"/>
          <p14:tracePt t="176589" x="4089400" y="5111750"/>
          <p14:tracePt t="176606" x="4038600" y="5130800"/>
          <p14:tracePt t="176622" x="4013200" y="5137150"/>
          <p14:tracePt t="176712" x="4006850" y="5137150"/>
          <p14:tracePt t="176717" x="3994150" y="5137150"/>
          <p14:tracePt t="176724" x="3981450" y="5137150"/>
          <p14:tracePt t="176739" x="3949700" y="5143500"/>
          <p14:tracePt t="176756" x="3917950" y="5143500"/>
          <p14:tracePt t="176773" x="3873500" y="5143500"/>
          <p14:tracePt t="176789" x="3829050" y="5143500"/>
          <p14:tracePt t="176806" x="3816350" y="5143500"/>
          <p14:tracePt t="177035" x="3829050" y="5143500"/>
          <p14:tracePt t="177045" x="3860800" y="5130800"/>
          <p14:tracePt t="177051" x="3892550" y="5118100"/>
          <p14:tracePt t="177061" x="3937000" y="5111750"/>
          <p14:tracePt t="177072" x="3968750" y="5086350"/>
          <p14:tracePt t="177089" x="4140200" y="5041900"/>
          <p14:tracePt t="177106" x="4298950" y="5016500"/>
          <p14:tracePt t="177123" x="4540250" y="4984750"/>
          <p14:tracePt t="177140" x="4908550" y="4927600"/>
          <p14:tracePt t="177156" x="5340350" y="4864100"/>
          <p14:tracePt t="177173" x="5778500" y="4737100"/>
          <p14:tracePt t="177190" x="6121400" y="4648200"/>
          <p14:tracePt t="177206" x="6318250" y="4578350"/>
          <p14:tracePt t="177223" x="6470650" y="4514850"/>
          <p14:tracePt t="177239" x="6565900" y="4502150"/>
          <p14:tracePt t="177256" x="6616700" y="4483100"/>
          <p14:tracePt t="177273" x="6680200" y="4470400"/>
          <p14:tracePt t="177290" x="6813550" y="4432300"/>
          <p14:tracePt t="177306" x="6959600" y="4394200"/>
          <p14:tracePt t="177323" x="7143750" y="4330700"/>
          <p14:tracePt t="177340" x="7327900" y="4279900"/>
          <p14:tracePt t="177356" x="7467600" y="4235450"/>
          <p14:tracePt t="177373" x="7581900" y="4203700"/>
          <p14:tracePt t="177390" x="7670800" y="4184650"/>
          <p14:tracePt t="177406" x="7721600" y="4159250"/>
          <p14:tracePt t="177423" x="7753350" y="4133850"/>
          <p14:tracePt t="177440" x="7772400" y="4108450"/>
          <p14:tracePt t="177446" x="7772400" y="4102100"/>
          <p14:tracePt t="177457" x="7772400" y="4089400"/>
          <p14:tracePt t="177474" x="7772400" y="4076700"/>
          <p14:tracePt t="177495" x="7772400" y="4064000"/>
          <p14:tracePt t="177564" x="7766050" y="4057650"/>
          <p14:tracePt t="177580" x="7759700" y="4051300"/>
          <p14:tracePt t="177587" x="7759700" y="4044950"/>
          <p14:tracePt t="177603" x="7753350" y="4044950"/>
          <p14:tracePt t="177619" x="7753350" y="4038600"/>
          <p14:tracePt t="177630" x="7753350" y="4032250"/>
          <p14:tracePt t="177651" x="7753350" y="4019550"/>
          <p14:tracePt t="177662" x="7753350" y="4006850"/>
          <p14:tracePt t="177674" x="7753350" y="3994150"/>
          <p14:tracePt t="177690" x="7785100" y="3956050"/>
          <p14:tracePt t="177707" x="7886700" y="3854450"/>
          <p14:tracePt t="177724" x="7975600" y="3803650"/>
          <p14:tracePt t="177740" x="8039100" y="3752850"/>
          <p14:tracePt t="177757" x="8096250" y="3721100"/>
          <p14:tracePt t="177773" x="8128000" y="3708400"/>
          <p14:tracePt t="177790" x="8140700" y="3695700"/>
          <p14:tracePt t="177807" x="8140700" y="3689350"/>
          <p14:tracePt t="177840" x="8140700" y="3683000"/>
          <p14:tracePt t="177878" x="8140700" y="3676650"/>
          <p14:tracePt t="178198" x="8134350" y="3676650"/>
          <p14:tracePt t="178219" x="8128000" y="3676650"/>
          <p14:tracePt t="178775" x="8115300" y="3676650"/>
          <p14:tracePt t="178783" x="8108950" y="3676650"/>
          <p14:tracePt t="178797" x="8089900" y="3683000"/>
          <p14:tracePt t="178805" x="8070850" y="3695700"/>
          <p14:tracePt t="178816" x="8051800" y="3702050"/>
          <p14:tracePt t="178833" x="7956550" y="3740150"/>
          <p14:tracePt t="178850" x="7810500" y="3803650"/>
          <p14:tracePt t="178866" x="7518400" y="3956050"/>
          <p14:tracePt t="178883" x="7118350" y="4121150"/>
          <p14:tracePt t="178900" x="6661150" y="4248150"/>
          <p14:tracePt t="178916" x="6267450" y="4368800"/>
          <p14:tracePt t="178933" x="5905500" y="4464050"/>
          <p14:tracePt t="178950" x="5575300" y="4565650"/>
          <p14:tracePt t="178956" x="5480050" y="4591050"/>
          <p14:tracePt t="178966" x="5391150" y="4622800"/>
          <p14:tracePt t="178983" x="5251450" y="4679950"/>
          <p14:tracePt t="179000" x="5124450" y="4737100"/>
          <p14:tracePt t="179017" x="5029200" y="4781550"/>
          <p14:tracePt t="179033" x="4927600" y="4826000"/>
          <p14:tracePt t="179050" x="4851400" y="4857750"/>
          <p14:tracePt t="179066" x="4806950" y="4870450"/>
          <p14:tracePt t="179083" x="4762500" y="4895850"/>
          <p14:tracePt t="179100" x="4730750" y="4908550"/>
          <p14:tracePt t="179117" x="4686300" y="4927600"/>
          <p14:tracePt t="179133" x="4578350" y="4991100"/>
          <p14:tracePt t="179150" x="4457700" y="5060950"/>
          <p14:tracePt t="179167" x="4318000" y="5137150"/>
          <p14:tracePt t="179184" x="4171950" y="5207000"/>
          <p14:tracePt t="179200" x="4064000" y="5245100"/>
          <p14:tracePt t="179217" x="3975100" y="5257800"/>
          <p14:tracePt t="179233" x="3867150" y="5276850"/>
          <p14:tracePt t="179250" x="3727450" y="5276850"/>
          <p14:tracePt t="179267" x="3492500" y="5276850"/>
          <p14:tracePt t="179283" x="3327400" y="5276850"/>
          <p14:tracePt t="179300" x="3149600" y="5276850"/>
          <p14:tracePt t="179317" x="2965450" y="5276850"/>
          <p14:tracePt t="179334" x="2774950" y="5276850"/>
          <p14:tracePt t="179350" x="2603500" y="5232400"/>
          <p14:tracePt t="179367" x="2476500" y="5213350"/>
          <p14:tracePt t="179384" x="2393950" y="5181600"/>
          <p14:tracePt t="179401" x="2349500" y="5181600"/>
          <p14:tracePt t="179417" x="2311400" y="5181600"/>
          <p14:tracePt t="179433" x="2260600" y="5162550"/>
          <p14:tracePt t="179452" x="2127250" y="5149850"/>
          <p14:tracePt t="179467" x="2051050" y="5143500"/>
          <p14:tracePt t="179484" x="1981200" y="5124450"/>
          <p14:tracePt t="179500" x="1905000" y="5124450"/>
          <p14:tracePt t="179517" x="1860550" y="5118100"/>
          <p14:tracePt t="179533" x="1803400" y="5111750"/>
          <p14:tracePt t="179550" x="1752600" y="5099050"/>
          <p14:tracePt t="179567" x="1701800" y="5099050"/>
          <p14:tracePt t="179584" x="1695450" y="5099050"/>
          <p14:tracePt t="179893" x="1689100" y="5099050"/>
          <p14:tracePt t="180207" x="1689100" y="5105400"/>
          <p14:tracePt t="180215" x="1708150" y="5105400"/>
          <p14:tracePt t="180222" x="1765300" y="5105400"/>
          <p14:tracePt t="180231" x="1828800" y="5105400"/>
          <p14:tracePt t="180248" x="2006600" y="5105400"/>
          <p14:tracePt t="180264" x="2311400" y="5105400"/>
          <p14:tracePt t="180281" x="2762250" y="5105400"/>
          <p14:tracePt t="180297" x="3365500" y="5105400"/>
          <p14:tracePt t="180315" x="4032250" y="5105400"/>
          <p14:tracePt t="180331" x="5022850" y="5105400"/>
          <p14:tracePt t="180348" x="5435600" y="5105400"/>
          <p14:tracePt t="180365" x="5664200" y="5105400"/>
          <p14:tracePt t="180381" x="5816600" y="5060950"/>
          <p14:tracePt t="180398" x="5886450" y="5035550"/>
          <p14:tracePt t="180415" x="5911850" y="5022850"/>
          <p14:tracePt t="180431" x="5924550" y="5022850"/>
          <p14:tracePt t="180448" x="5943600" y="5016500"/>
          <p14:tracePt t="180452" x="5949950" y="5016500"/>
          <p14:tracePt t="180464" x="5969000" y="5010150"/>
          <p14:tracePt t="180481" x="6019800" y="5003800"/>
          <p14:tracePt t="180498" x="6070600" y="5003800"/>
          <p14:tracePt t="180515" x="6134100" y="5003800"/>
          <p14:tracePt t="180532" x="6178550" y="5003800"/>
          <p14:tracePt t="180548" x="6203950" y="5003800"/>
          <p14:tracePt t="180564" x="6235700" y="5003800"/>
          <p14:tracePt t="180581" x="6318250" y="5022850"/>
          <p14:tracePt t="180598" x="6407150" y="5048250"/>
          <p14:tracePt t="180615" x="6502400" y="5054600"/>
          <p14:tracePt t="180631" x="6591300" y="5060950"/>
          <p14:tracePt t="180648" x="6629400" y="5067300"/>
          <p14:tracePt t="180774" x="6629400" y="5073650"/>
          <p14:tracePt t="180781" x="6623050" y="5080000"/>
          <p14:tracePt t="180789" x="6610350" y="5080000"/>
          <p14:tracePt t="180798" x="6572250" y="5080000"/>
          <p14:tracePt t="180815" x="6464300" y="5080000"/>
          <p14:tracePt t="180832" x="6343650" y="5080000"/>
          <p14:tracePt t="180848" x="6229350" y="5080000"/>
          <p14:tracePt t="180865" x="6057900" y="5080000"/>
          <p14:tracePt t="180881" x="5829300" y="5080000"/>
          <p14:tracePt t="180898" x="5308600" y="5080000"/>
          <p14:tracePt t="180915" x="4660900" y="5080000"/>
          <p14:tracePt t="180931" x="3695700" y="5080000"/>
          <p14:tracePt t="180948" x="3130550" y="5080000"/>
          <p14:tracePt t="180965" x="2698750" y="5080000"/>
          <p14:tracePt t="180982" x="2311400" y="5080000"/>
          <p14:tracePt t="180998" x="1943100" y="5080000"/>
          <p14:tracePt t="181015" x="1676400" y="5080000"/>
          <p14:tracePt t="181031" x="1536700" y="5105400"/>
          <p14:tracePt t="181048" x="1479550" y="5118100"/>
          <p14:tracePt t="181065" x="1479550" y="5124450"/>
          <p14:tracePt t="181318" x="1530350" y="5124450"/>
          <p14:tracePt t="181325" x="1574800" y="5124450"/>
          <p14:tracePt t="181333" x="1644650" y="5124450"/>
          <p14:tracePt t="181342" x="1733550" y="5124450"/>
          <p14:tracePt t="181359" x="1949450" y="5124450"/>
          <p14:tracePt t="181376" x="2171700" y="5124450"/>
          <p14:tracePt t="181392" x="2349500" y="5124450"/>
          <p14:tracePt t="181409" x="2438400" y="5124450"/>
          <p14:tracePt t="181426" x="2457450" y="5124450"/>
          <p14:tracePt t="181534" x="2463800" y="5130800"/>
          <p14:tracePt t="181557" x="2457450" y="5130800"/>
          <p14:tracePt t="181566" x="2425700" y="5130800"/>
          <p14:tracePt t="181575" x="2381250" y="5130800"/>
          <p14:tracePt t="181593" x="2241550" y="5130800"/>
          <p14:tracePt t="181609" x="2095500" y="5130800"/>
          <p14:tracePt t="181626" x="1987550" y="5130800"/>
          <p14:tracePt t="181643" x="1917700" y="5105400"/>
          <p14:tracePt t="181660" x="1885950" y="5092700"/>
          <p14:tracePt t="181676" x="1879600" y="5016500"/>
          <p14:tracePt t="181692" x="1879600" y="4908550"/>
          <p14:tracePt t="181709" x="1879600" y="4781550"/>
          <p14:tracePt t="181726" x="1879600" y="4667250"/>
          <p14:tracePt t="181743" x="1879600" y="4559300"/>
          <p14:tracePt t="181759" x="1879600" y="4514850"/>
          <p14:tracePt t="181776" x="1911350" y="4476750"/>
          <p14:tracePt t="181793" x="2000250" y="4464050"/>
          <p14:tracePt t="181809" x="2222500" y="4464050"/>
          <p14:tracePt t="181826" x="2476500" y="4464050"/>
          <p14:tracePt t="181842" x="2724150" y="4483100"/>
          <p14:tracePt t="181859" x="2908300" y="4552950"/>
          <p14:tracePt t="181876" x="3124200" y="4679950"/>
          <p14:tracePt t="181893" x="3155950" y="4737100"/>
          <p14:tracePt t="181909" x="3155950" y="4781550"/>
          <p14:tracePt t="181927" x="3149600" y="4819650"/>
          <p14:tracePt t="181943" x="3073400" y="4876800"/>
          <p14:tracePt t="181953" x="3035300" y="4889500"/>
          <p14:tracePt t="181959" x="3003550" y="4914900"/>
          <p14:tracePt t="181976" x="2895600" y="4953000"/>
          <p14:tracePt t="181993" x="2819400" y="4965700"/>
          <p14:tracePt t="182009" x="2768600" y="4984750"/>
          <p14:tracePt t="182026" x="2755900" y="4991100"/>
          <p14:tracePt t="182043" x="2755900" y="4997450"/>
          <p14:tracePt t="182086" x="2762250" y="4997450"/>
          <p14:tracePt t="182093" x="2794000" y="4997450"/>
          <p14:tracePt t="182101" x="2819400" y="4997450"/>
          <p14:tracePt t="182110" x="2857500" y="4997450"/>
          <p14:tracePt t="182126" x="2965450" y="4997450"/>
          <p14:tracePt t="182143" x="3105150" y="4978400"/>
          <p14:tracePt t="182159" x="3314700" y="4978400"/>
          <p14:tracePt t="182176" x="3689350" y="4978400"/>
          <p14:tracePt t="182193" x="4229100" y="5041900"/>
          <p14:tracePt t="182209" x="4895850" y="5130800"/>
          <p14:tracePt t="182226" x="5626100" y="5232400"/>
          <p14:tracePt t="182247" x="6794500" y="5384800"/>
          <p14:tracePt t="182261" x="7194550" y="5448300"/>
          <p14:tracePt t="182277" x="8280400" y="5594350"/>
          <p14:tracePt t="182293" x="8928100" y="5683250"/>
          <p14:tracePt t="182309" x="9436100" y="5721350"/>
          <p14:tracePt t="182326" x="9848850" y="5721350"/>
          <p14:tracePt t="182343" x="10109200" y="5721350"/>
          <p14:tracePt t="182360" x="10331450" y="5721350"/>
          <p14:tracePt t="182376" x="10541000" y="5721350"/>
          <p14:tracePt t="182393" x="10712450" y="5721350"/>
          <p14:tracePt t="182410" x="10852150" y="5702300"/>
          <p14:tracePt t="182429" x="10947400" y="5695950"/>
          <p14:tracePt t="182443" x="11049000" y="5670550"/>
          <p14:tracePt t="182449" x="11087100" y="5670550"/>
          <p14:tracePt t="182460" x="11125200" y="5664200"/>
          <p14:tracePt t="182477" x="11309350" y="5638800"/>
          <p14:tracePt t="182493" x="11455400" y="5632450"/>
          <p14:tracePt t="182510" x="11614150" y="5632450"/>
          <p14:tracePt t="182526" x="11772900" y="5626100"/>
          <p14:tracePt t="182543" x="11893550" y="5600700"/>
          <p14:tracePt t="182560" x="11957050" y="5588000"/>
          <p14:tracePt t="182576" x="11976100" y="5581650"/>
          <p14:tracePt t="182593" x="11982450" y="5568950"/>
          <p14:tracePt t="182610" x="11982450" y="5562600"/>
          <p14:tracePt t="182627" x="11950700" y="5537200"/>
          <p14:tracePt t="182646" x="11906250" y="5524500"/>
          <p14:tracePt t="182660" x="11811000" y="5499100"/>
          <p14:tracePt t="182677" x="11734800" y="5467350"/>
          <p14:tracePt t="182693" x="11684000" y="5441950"/>
          <p14:tracePt t="182710" x="11664950" y="5422900"/>
          <p14:tracePt t="182727" x="11658600" y="5384800"/>
          <p14:tracePt t="182743" x="11645900" y="5340350"/>
          <p14:tracePt t="182760" x="11645900" y="5314950"/>
          <p14:tracePt t="182777" x="11645900" y="5302250"/>
          <p14:tracePt t="182794" x="11639550" y="5289550"/>
          <p14:tracePt t="182810" x="11639550" y="5283200"/>
          <p14:tracePt t="182827" x="11633200" y="5270500"/>
          <p14:tracePt t="182843" x="11614150" y="5245100"/>
          <p14:tracePt t="182863" x="11582400" y="5213350"/>
          <p14:tracePt t="182877" x="11563350" y="5194300"/>
          <p14:tracePt t="182894" x="11557000" y="5181600"/>
          <p14:tracePt t="182910" x="11544300" y="5175250"/>
          <p14:tracePt t="182927" x="11537950" y="5168900"/>
          <p14:tracePt t="182967" x="11531600" y="5162550"/>
          <p14:tracePt t="182990" x="11525250" y="5162550"/>
          <p14:tracePt t="182999" x="11518900" y="5162550"/>
          <p14:tracePt t="183011" x="11512550" y="5149850"/>
          <p14:tracePt t="183027" x="11461750" y="5143500"/>
          <p14:tracePt t="183044" x="11391900" y="5130800"/>
          <p14:tracePt t="183060" x="11258550" y="5105400"/>
          <p14:tracePt t="183077" x="11010900" y="5073650"/>
          <p14:tracePt t="183093" x="10833100" y="5073650"/>
          <p14:tracePt t="183110" x="10718800" y="5073650"/>
          <p14:tracePt t="183127" x="10636250" y="5073650"/>
          <p14:tracePt t="183144" x="10610850" y="5086350"/>
          <p14:tracePt t="183160" x="10598150" y="5086350"/>
          <p14:tracePt t="184176" x="10598150" y="5080000"/>
          <p14:tracePt t="184182" x="10598150" y="5067300"/>
          <p14:tracePt t="184206" x="10598150" y="5054600"/>
          <p14:tracePt t="184214" x="10598150" y="5048250"/>
          <p14:tracePt t="185714" x="10591800" y="5041900"/>
          <p14:tracePt t="185720" x="10585450" y="5041900"/>
          <p14:tracePt t="185728" x="10579100" y="5041900"/>
          <p14:tracePt t="185737" x="10560050" y="5041900"/>
          <p14:tracePt t="185754" x="10509250" y="5035550"/>
          <p14:tracePt t="185771" x="10445750" y="5035550"/>
          <p14:tracePt t="185787" x="10337800" y="5035550"/>
          <p14:tracePt t="185804" x="10147300" y="5035550"/>
          <p14:tracePt t="185821" x="9886950" y="5035550"/>
          <p14:tracePt t="185840" x="9131300" y="5035550"/>
          <p14:tracePt t="185854" x="8337550" y="5035550"/>
          <p14:tracePt t="185871" x="7410450" y="5035550"/>
          <p14:tracePt t="185888" x="6616700" y="5035550"/>
          <p14:tracePt t="185904" x="5994400" y="5035550"/>
          <p14:tracePt t="185921" x="5562600" y="5035550"/>
          <p14:tracePt t="185937" x="5302250" y="5035550"/>
          <p14:tracePt t="185954" x="5124450" y="5035550"/>
          <p14:tracePt t="185963" x="5041900" y="5035550"/>
          <p14:tracePt t="185971" x="4978400" y="5035550"/>
          <p14:tracePt t="185987" x="4864100" y="5060950"/>
          <p14:tracePt t="186004" x="4768850" y="5099050"/>
          <p14:tracePt t="186021" x="4699000" y="5143500"/>
          <p14:tracePt t="186039" x="4622800" y="5219700"/>
          <p14:tracePt t="186054" x="4552950" y="5289550"/>
          <p14:tracePt t="186071" x="4508500" y="5327650"/>
          <p14:tracePt t="186087" x="4432300" y="5384800"/>
          <p14:tracePt t="186104" x="4356100" y="5429250"/>
          <p14:tracePt t="186121" x="4267200" y="5461000"/>
          <p14:tracePt t="186138" x="4171950" y="5499100"/>
          <p14:tracePt t="186154" x="4057650" y="5511800"/>
          <p14:tracePt t="186171" x="3905250" y="5518150"/>
          <p14:tracePt t="186188" x="3778250" y="5530850"/>
          <p14:tracePt t="186205" x="3676650" y="5549900"/>
          <p14:tracePt t="186221" x="3651250" y="5556250"/>
          <p14:tracePt t="186393" x="3644900" y="5556250"/>
          <p14:tracePt t="186514" x="3644900" y="5562600"/>
          <p14:tracePt t="186521" x="3651250" y="5568950"/>
          <p14:tracePt t="186529" x="3651250" y="5575300"/>
          <p14:tracePt t="186538" x="3663950" y="5581650"/>
          <p14:tracePt t="186600" x="3663950" y="5568950"/>
          <p14:tracePt t="186609" x="3663950" y="5556250"/>
          <p14:tracePt t="186615" x="3663950" y="5537200"/>
          <p14:tracePt t="186624" x="3663950" y="5530850"/>
          <p14:tracePt t="186638" x="3657600" y="5511800"/>
          <p14:tracePt t="186655" x="3651250" y="5480050"/>
          <p14:tracePt t="186672" x="3644900" y="5473700"/>
          <p14:tracePt t="188194" x="3657600" y="5473700"/>
          <p14:tracePt t="188217" x="3663950" y="5473700"/>
          <p14:tracePt t="188224" x="3670300" y="5473700"/>
          <p14:tracePt t="188242" x="3676650" y="5473700"/>
          <p14:tracePt t="188264" x="3683000" y="5473700"/>
          <p14:tracePt t="188292" x="3689350" y="5473700"/>
          <p14:tracePt t="188307" x="3695700" y="5473700"/>
          <p14:tracePt t="188311" x="3708400" y="5473700"/>
          <p14:tracePt t="188322" x="3714750" y="5473700"/>
          <p14:tracePt t="188335" x="3746500" y="5473700"/>
          <p14:tracePt t="188351" x="3790950" y="5473700"/>
          <p14:tracePt t="188368" x="3822700" y="5473700"/>
          <p14:tracePt t="188385" x="3860800" y="5467350"/>
          <p14:tracePt t="188402" x="3886200" y="5454650"/>
          <p14:tracePt t="188418" x="3930650" y="5448300"/>
          <p14:tracePt t="188435" x="3943350" y="5448300"/>
          <p14:tracePt t="188452" x="3956050" y="5448300"/>
          <p14:tracePt t="188468" x="3962400" y="5448300"/>
          <p14:tracePt t="188485" x="3975100" y="5448300"/>
          <p14:tracePt t="188502" x="3981450" y="5448300"/>
          <p14:tracePt t="188519" x="4000500" y="5441950"/>
          <p14:tracePt t="188535" x="4013200" y="5429250"/>
          <p14:tracePt t="188552" x="4019550" y="5416550"/>
          <p14:tracePt t="188585" x="4019550" y="5410200"/>
          <p14:tracePt t="188602" x="4019550" y="5403850"/>
          <p14:tracePt t="189178" x="4019550" y="5397500"/>
          <p14:tracePt t="189184" x="4025900" y="5378450"/>
          <p14:tracePt t="189192" x="4064000" y="5372100"/>
          <p14:tracePt t="189201" x="4121150" y="5353050"/>
          <p14:tracePt t="189219" x="4197350" y="5334000"/>
          <p14:tracePt t="189235" x="4311650" y="5295900"/>
          <p14:tracePt t="189252" x="4425950" y="5245100"/>
          <p14:tracePt t="189269" x="4540250" y="5194300"/>
          <p14:tracePt t="189285" x="4641850" y="5156200"/>
          <p14:tracePt t="189302" x="4692650" y="5130800"/>
          <p14:tracePt t="189322" x="4705350" y="5130800"/>
          <p14:tracePt t="189336" x="4718050" y="5124450"/>
          <p14:tracePt t="189376" x="4724400" y="5124450"/>
          <p14:tracePt t="189393" x="4743450" y="5118100"/>
          <p14:tracePt t="189401" x="4756150" y="5105400"/>
          <p14:tracePt t="189418" x="4762500" y="5099050"/>
          <p14:tracePt t="189435" x="4775200" y="5080000"/>
          <p14:tracePt t="189452" x="4781550" y="5060950"/>
          <p14:tracePt t="189475" x="4781550" y="5041900"/>
          <p14:tracePt t="189792" x="4787900" y="5029200"/>
          <p14:tracePt t="189831" x="4794250" y="5029200"/>
          <p14:tracePt t="189840" x="4800600" y="5022850"/>
          <p14:tracePt t="189856" x="4806950" y="5016500"/>
          <p14:tracePt t="189866" x="4819650" y="5010150"/>
          <p14:tracePt t="189882" x="4826000" y="4997450"/>
          <p14:tracePt t="189899" x="4845050" y="4978400"/>
          <p14:tracePt t="189916" x="4889500" y="4940300"/>
          <p14:tracePt t="189933" x="4997450" y="4870450"/>
          <p14:tracePt t="189949" x="5130800" y="4775200"/>
          <p14:tracePt t="189953" x="5219700" y="4711700"/>
          <p14:tracePt t="189966" x="5289550" y="4660900"/>
          <p14:tracePt t="189983" x="5435600" y="4559300"/>
          <p14:tracePt t="189999" x="5651500" y="4445000"/>
          <p14:tracePt t="190016" x="5727700" y="4400550"/>
          <p14:tracePt t="190033" x="5753100" y="4387850"/>
          <p14:tracePt t="190049" x="5759450" y="4387850"/>
          <p14:tracePt t="190066" x="5759450" y="4381500"/>
          <p14:tracePt t="190083" x="5759450" y="4375150"/>
          <p14:tracePt t="190100" x="5753100" y="4368800"/>
          <p14:tracePt t="190170" x="5753100" y="4362450"/>
          <p14:tracePt t="190177" x="5753100" y="4356100"/>
          <p14:tracePt t="190195" x="5753100" y="4343400"/>
          <p14:tracePt t="190204" x="5753100" y="4330700"/>
          <p14:tracePt t="190216" x="5784850" y="4305300"/>
          <p14:tracePt t="190233" x="5886450" y="4248150"/>
          <p14:tracePt t="190250" x="6019800" y="4203700"/>
          <p14:tracePt t="190266" x="6140450" y="4165600"/>
          <p14:tracePt t="190283" x="6223000" y="4140200"/>
          <p14:tracePt t="190300" x="6280150" y="4127500"/>
          <p14:tracePt t="190316" x="6305550" y="4121150"/>
          <p14:tracePt t="190333" x="6311900" y="4114800"/>
          <p14:tracePt t="190350" x="6318250" y="4114800"/>
          <p14:tracePt t="190366" x="6330950" y="4108450"/>
          <p14:tracePt t="190648" x="6337300" y="4095750"/>
          <p14:tracePt t="190657" x="6343650" y="4095750"/>
          <p14:tracePt t="190665" x="6350000" y="4083050"/>
          <p14:tracePt t="190674" x="6369050" y="4083050"/>
          <p14:tracePt t="190688" x="6477000" y="4057650"/>
          <p14:tracePt t="190705" x="6648450" y="4044950"/>
          <p14:tracePt t="190722" x="6851650" y="4032250"/>
          <p14:tracePt t="190738" x="6985000" y="4032250"/>
          <p14:tracePt t="190755" x="7048500" y="4032250"/>
          <p14:tracePt t="196116" x="7048500" y="4044950"/>
          <p14:tracePt t="196126" x="7048500" y="4076700"/>
          <p14:tracePt t="196133" x="7042150" y="4114800"/>
          <p14:tracePt t="196142" x="7029450" y="4178300"/>
          <p14:tracePt t="196153" x="7016750" y="4235450"/>
          <p14:tracePt t="196171" x="6997700" y="4419600"/>
          <p14:tracePt t="196186" x="6965950" y="4565650"/>
          <p14:tracePt t="196203" x="6921500" y="4781550"/>
          <p14:tracePt t="196220" x="6851650" y="5022850"/>
          <p14:tracePt t="196236" x="6724650" y="5308600"/>
          <p14:tracePt t="196253" x="6534150" y="5619750"/>
          <p14:tracePt t="196270" x="6305550" y="5930900"/>
          <p14:tracePt t="196287" x="6064250" y="6210300"/>
          <p14:tracePt t="196303" x="5822950" y="6438900"/>
          <p14:tracePt t="196320" x="5607050" y="6610350"/>
          <p14:tracePt t="196337" x="5410200" y="6731000"/>
          <p14:tracePt t="196356" x="5232400" y="6826250"/>
          <p14:tracePt t="196370" x="5022850" y="6851650"/>
          <p14:tracePt t="196387" x="4826000" y="6851650"/>
          <p14:tracePt t="196403" x="4667250" y="6851650"/>
          <p14:tracePt t="196420" x="4483100" y="6851650"/>
          <p14:tracePt t="196437" x="4330700" y="6851650"/>
          <p14:tracePt t="196453" x="4178300" y="6851650"/>
          <p14:tracePt t="196459" x="4114800" y="6851650"/>
          <p14:tracePt t="196470" x="4044950" y="6851650"/>
          <p14:tracePt t="196487" x="3949700" y="6851650"/>
          <p14:tracePt t="196504" x="3873500" y="6851650"/>
          <p14:tracePt t="196520" x="3816350" y="6851650"/>
          <p14:tracePt t="196537" x="3771900" y="6851650"/>
          <p14:tracePt t="196553" x="3702050" y="6851650"/>
          <p14:tracePt t="196571" x="3606800" y="6851650"/>
          <p14:tracePt t="196587" x="3524250" y="6838950"/>
          <p14:tracePt t="196604" x="3422650" y="6807200"/>
          <p14:tracePt t="196620" x="3327400" y="6743700"/>
          <p14:tracePt t="196637" x="3200400" y="6654800"/>
          <p14:tracePt t="196654" x="3067050" y="6553200"/>
          <p14:tracePt t="196670" x="2927350" y="6457950"/>
          <p14:tracePt t="196687" x="2813050" y="6388100"/>
          <p14:tracePt t="196703" x="2749550" y="6350000"/>
          <p14:tracePt t="196721" x="2667000" y="6337300"/>
          <p14:tracePt t="196737" x="2571750" y="6330950"/>
          <p14:tracePt t="196754" x="2508250" y="6330950"/>
          <p14:tracePt t="196771" x="2444750" y="6330950"/>
          <p14:tracePt t="196787" x="2419350" y="6330950"/>
          <p14:tracePt t="196804" x="2413000" y="6330950"/>
          <p14:tracePt t="196820" x="2393950" y="6330950"/>
          <p14:tracePt t="196837" x="2368550" y="6330950"/>
          <p14:tracePt t="196854" x="2349500" y="6330950"/>
          <p14:tracePt t="196871" x="2336800" y="6311900"/>
          <p14:tracePt t="196904" x="2317750" y="6311900"/>
          <p14:tracePt t="196920" x="2286000" y="6305550"/>
          <p14:tracePt t="196937" x="2216150" y="6286500"/>
          <p14:tracePt t="196954" x="2159000" y="6280150"/>
          <p14:tracePt t="196960" x="2139950" y="6280150"/>
          <p14:tracePt t="196973" x="2101850" y="6280150"/>
          <p14:tracePt t="196987" x="2095500" y="6280150"/>
          <p14:tracePt t="197004" x="2082800" y="6280150"/>
          <p14:tracePt t="197414" x="2076450" y="6273800"/>
          <p14:tracePt t="197421" x="2070100" y="6273800"/>
          <p14:tracePt t="197428" x="2063750" y="6273800"/>
          <p14:tracePt t="197437" x="2051050" y="6267450"/>
          <p14:tracePt t="197455" x="2038350" y="6254750"/>
          <p14:tracePt t="197471" x="2032000" y="6254750"/>
          <p14:tracePt t="197488" x="2025650" y="6254750"/>
          <p14:tracePt t="197528" x="2012950" y="6254750"/>
          <p14:tracePt t="197745" x="2006600" y="6248400"/>
          <p14:tracePt t="197789" x="2000250" y="6248400"/>
          <p14:tracePt t="197797" x="1993900" y="6242050"/>
          <p14:tracePt t="197807" x="1993900" y="6235700"/>
          <p14:tracePt t="197933" x="1987550" y="6235700"/>
          <p14:tracePt t="198533" x="1981200" y="6235700"/>
          <p14:tracePt t="198549" x="1987550" y="6235700"/>
          <p14:tracePt t="198557" x="2006600" y="6242050"/>
          <p14:tracePt t="198564" x="2012950" y="6242050"/>
          <p14:tracePt t="198573" x="2044700" y="6242050"/>
          <p14:tracePt t="198590" x="2146300" y="6242050"/>
          <p14:tracePt t="198607" x="2247900" y="6242050"/>
          <p14:tracePt t="198624" x="2387600" y="6242050"/>
          <p14:tracePt t="198641" x="2597150" y="6242050"/>
          <p14:tracePt t="198657" x="2819400" y="6242050"/>
          <p14:tracePt t="198674" x="3041650" y="6210300"/>
          <p14:tracePt t="198691" x="3225800" y="6178550"/>
          <p14:tracePt t="198707" x="3397250" y="6134100"/>
          <p14:tracePt t="198724" x="3594100" y="6076950"/>
          <p14:tracePt t="198741" x="3714750" y="6045200"/>
          <p14:tracePt t="198757" x="3835400" y="6013450"/>
          <p14:tracePt t="198774" x="3917950" y="5981700"/>
          <p14:tracePt t="198791" x="4032250" y="5956300"/>
          <p14:tracePt t="198807" x="4121150" y="5930900"/>
          <p14:tracePt t="198824" x="4203700" y="5899150"/>
          <p14:tracePt t="198841" x="4267200" y="5861050"/>
          <p14:tracePt t="198857" x="4311650" y="5829300"/>
          <p14:tracePt t="198874" x="4324350" y="5822950"/>
          <p14:tracePt t="198908" x="4330700" y="5810250"/>
          <p14:tracePt t="198924" x="4349750" y="5803900"/>
          <p14:tracePt t="198940" x="4387850" y="5797550"/>
          <p14:tracePt t="198957" x="4425950" y="5778500"/>
          <p14:tracePt t="198974" x="4464050" y="5765800"/>
          <p14:tracePt t="198991" x="4495800" y="5740400"/>
          <p14:tracePt t="199008" x="4508500" y="5734050"/>
          <p14:tracePt t="199024" x="4514850" y="5727700"/>
          <p14:tracePt t="199060" x="4527550" y="5721350"/>
          <p14:tracePt t="199074" x="4546600" y="5715000"/>
          <p14:tracePt t="199091" x="4578350" y="5708650"/>
          <p14:tracePt t="199107" x="4603750" y="5695950"/>
          <p14:tracePt t="199124" x="4641850" y="5683250"/>
          <p14:tracePt t="199141" x="4654550" y="5676900"/>
          <p14:tracePt t="199157" x="4660900" y="5670550"/>
          <p14:tracePt t="200313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95250"/>
            <a:ext cx="10896600" cy="666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3360" y="888840"/>
              <a:ext cx="10611000" cy="5893200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00" y="879480"/>
                <a:ext cx="10629720" cy="5911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4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535"/>
    </mc:Choice>
    <mc:Fallback>
      <p:transition spd="slow" advTm="244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98" y="969352"/>
            <a:ext cx="9391650" cy="3143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6360" y="1511280"/>
              <a:ext cx="4324680" cy="22798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7000" y="1501920"/>
                <a:ext cx="4343400" cy="2298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44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57"/>
    </mc:Choice>
    <mc:Fallback>
      <p:transition spd="slow" advTm="71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</Words>
  <Application>Microsoft Office PowerPoint</Application>
  <PresentationFormat>와이드스크린</PresentationFormat>
  <Paragraphs>3</Paragraphs>
  <Slides>17</Slides>
  <Notes>0</Notes>
  <HiddenSlides>0</HiddenSlides>
  <MMClips>17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7</cp:revision>
  <dcterms:created xsi:type="dcterms:W3CDTF">2021-03-15T01:57:11Z</dcterms:created>
  <dcterms:modified xsi:type="dcterms:W3CDTF">2021-03-15T04:20:22Z</dcterms:modified>
</cp:coreProperties>
</file>